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61" r:id="rId4"/>
    <p:sldId id="305" r:id="rId5"/>
    <p:sldId id="260" r:id="rId6"/>
    <p:sldId id="302" r:id="rId7"/>
    <p:sldId id="303" r:id="rId8"/>
    <p:sldId id="304" r:id="rId9"/>
    <p:sldId id="306" r:id="rId10"/>
    <p:sldId id="284" r:id="rId11"/>
    <p:sldId id="312" r:id="rId12"/>
    <p:sldId id="276" r:id="rId13"/>
    <p:sldId id="313" r:id="rId14"/>
    <p:sldId id="285" r:id="rId15"/>
    <p:sldId id="295" r:id="rId16"/>
    <p:sldId id="309" r:id="rId17"/>
    <p:sldId id="286" r:id="rId18"/>
    <p:sldId id="292" r:id="rId19"/>
    <p:sldId id="287" r:id="rId20"/>
    <p:sldId id="289" r:id="rId21"/>
    <p:sldId id="296" r:id="rId22"/>
    <p:sldId id="290" r:id="rId23"/>
    <p:sldId id="288" r:id="rId24"/>
    <p:sldId id="307" r:id="rId25"/>
    <p:sldId id="291" r:id="rId26"/>
    <p:sldId id="308" r:id="rId27"/>
    <p:sldId id="274" r:id="rId28"/>
    <p:sldId id="262" r:id="rId29"/>
  </p:sldIdLst>
  <p:sldSz cx="9144000" cy="6858000" type="screen4x3"/>
  <p:notesSz cx="6858000" cy="9144000"/>
  <p:embeddedFontLst>
    <p:embeddedFont>
      <p:font typeface="KoPub돋움체 Bold" panose="020B0600000101010101" charset="-127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otype Corsiva" panose="03010101010201010101" pitchFamily="66" charset="0"/>
      <p:italic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AE5"/>
    <a:srgbClr val="FFFFFF"/>
    <a:srgbClr val="9BBB59"/>
    <a:srgbClr val="5EADA5"/>
    <a:srgbClr val="693896"/>
    <a:srgbClr val="5C2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5244" autoAdjust="0"/>
  </p:normalViewPr>
  <p:slideViewPr>
    <p:cSldViewPr>
      <p:cViewPr varScale="1">
        <p:scale>
          <a:sx n="85" d="100"/>
          <a:sy n="85" d="100"/>
        </p:scale>
        <p:origin x="135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B8186D-AD05-4F53-B660-93E2A3838575}" type="doc">
      <dgm:prSet loTypeId="urn:microsoft.com/office/officeart/2005/8/layout/cycle7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629D109-2301-4511-9770-9690F4A6DD85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소비자</a:t>
          </a:r>
        </a:p>
      </dgm:t>
    </dgm:pt>
    <dgm:pt modelId="{654DCB67-BE38-4257-A6FE-69C8FD24FAA4}" type="parTrans" cxnId="{F1C99D26-02B4-4C07-9435-DFCF045F68A1}">
      <dgm:prSet/>
      <dgm:spPr/>
      <dgm:t>
        <a:bodyPr/>
        <a:lstStyle/>
        <a:p>
          <a:pPr latinLnBrk="1"/>
          <a:endParaRPr lang="ko-KR" altLang="en-US"/>
        </a:p>
      </dgm:t>
    </dgm:pt>
    <dgm:pt modelId="{A4184606-A2A5-4F75-82BB-ACE4AED45A92}" type="sibTrans" cxnId="{F1C99D26-02B4-4C07-9435-DFCF045F68A1}">
      <dgm:prSet/>
      <dgm:spPr>
        <a:solidFill>
          <a:srgbClr val="EDEAE5"/>
        </a:solidFill>
      </dgm:spPr>
      <dgm:t>
        <a:bodyPr/>
        <a:lstStyle/>
        <a:p>
          <a:pPr latinLnBrk="1"/>
          <a:endParaRPr lang="ko-KR" altLang="en-US"/>
        </a:p>
      </dgm:t>
    </dgm:pt>
    <dgm:pt modelId="{59416D66-E7F8-4976-89E7-9FC586B25BD9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유통업체</a:t>
          </a:r>
        </a:p>
      </dgm:t>
    </dgm:pt>
    <dgm:pt modelId="{75A7C706-EED6-4437-BE4C-357D4AAA5350}" type="parTrans" cxnId="{AB8E947B-1085-4BF9-964E-DD2C3D0A298A}">
      <dgm:prSet/>
      <dgm:spPr/>
      <dgm:t>
        <a:bodyPr/>
        <a:lstStyle/>
        <a:p>
          <a:pPr latinLnBrk="1"/>
          <a:endParaRPr lang="ko-KR" altLang="en-US"/>
        </a:p>
      </dgm:t>
    </dgm:pt>
    <dgm:pt modelId="{B1016D3D-0256-4161-ADA3-61ACCC3EB9D3}" type="sibTrans" cxnId="{AB8E947B-1085-4BF9-964E-DD2C3D0A298A}">
      <dgm:prSet/>
      <dgm:spPr/>
      <dgm:t>
        <a:bodyPr/>
        <a:lstStyle/>
        <a:p>
          <a:pPr latinLnBrk="1"/>
          <a:endParaRPr lang="ko-KR" altLang="en-US"/>
        </a:p>
      </dgm:t>
    </dgm:pt>
    <dgm:pt modelId="{CB875A04-C142-4BBA-B7FB-B7F5BF87C979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0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마켓컬리</a:t>
          </a:r>
          <a:endParaRPr lang="ko-KR" altLang="en-US" sz="20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F237B5ED-CD6A-4F61-9C8D-05800475FF8C}" type="parTrans" cxnId="{B73FAE78-D263-4996-B1D0-3AEDD6EB6A55}">
      <dgm:prSet/>
      <dgm:spPr/>
      <dgm:t>
        <a:bodyPr/>
        <a:lstStyle/>
        <a:p>
          <a:pPr latinLnBrk="1"/>
          <a:endParaRPr lang="ko-KR" altLang="en-US"/>
        </a:p>
      </dgm:t>
    </dgm:pt>
    <dgm:pt modelId="{E850741E-2BE4-4544-B1C3-825517712C6D}" type="sibTrans" cxnId="{B73FAE78-D263-4996-B1D0-3AEDD6EB6A55}">
      <dgm:prSet/>
      <dgm:spPr/>
      <dgm:t>
        <a:bodyPr/>
        <a:lstStyle/>
        <a:p>
          <a:pPr latinLnBrk="1"/>
          <a:endParaRPr lang="ko-KR" altLang="en-US"/>
        </a:p>
      </dgm:t>
    </dgm:pt>
    <dgm:pt modelId="{A3F241BC-019E-49AE-9BE3-74824C23FB82}" type="pres">
      <dgm:prSet presAssocID="{7FB8186D-AD05-4F53-B660-93E2A3838575}" presName="Name0" presStyleCnt="0">
        <dgm:presLayoutVars>
          <dgm:dir/>
          <dgm:resizeHandles val="exact"/>
        </dgm:presLayoutVars>
      </dgm:prSet>
      <dgm:spPr/>
    </dgm:pt>
    <dgm:pt modelId="{6529BE3F-0815-485C-BD25-38D1725A974C}" type="pres">
      <dgm:prSet presAssocID="{1629D109-2301-4511-9770-9690F4A6DD85}" presName="node" presStyleLbl="node1" presStyleIdx="0" presStyleCnt="3">
        <dgm:presLayoutVars>
          <dgm:bulletEnabled val="1"/>
        </dgm:presLayoutVars>
      </dgm:prSet>
      <dgm:spPr/>
    </dgm:pt>
    <dgm:pt modelId="{3DEB01EA-6E28-4871-AA60-C83CAFF94EDA}" type="pres">
      <dgm:prSet presAssocID="{A4184606-A2A5-4F75-82BB-ACE4AED45A92}" presName="sibTrans" presStyleLbl="sibTrans2D1" presStyleIdx="0" presStyleCnt="3"/>
      <dgm:spPr/>
    </dgm:pt>
    <dgm:pt modelId="{8A980345-6354-4608-B0D3-8F189CE622D5}" type="pres">
      <dgm:prSet presAssocID="{A4184606-A2A5-4F75-82BB-ACE4AED45A92}" presName="connectorText" presStyleLbl="sibTrans2D1" presStyleIdx="0" presStyleCnt="3"/>
      <dgm:spPr/>
    </dgm:pt>
    <dgm:pt modelId="{F4FC1A3B-DCB7-4F13-B457-E7B747800AB5}" type="pres">
      <dgm:prSet presAssocID="{59416D66-E7F8-4976-89E7-9FC586B25BD9}" presName="node" presStyleLbl="node1" presStyleIdx="1" presStyleCnt="3">
        <dgm:presLayoutVars>
          <dgm:bulletEnabled val="1"/>
        </dgm:presLayoutVars>
      </dgm:prSet>
      <dgm:spPr/>
    </dgm:pt>
    <dgm:pt modelId="{D07DCF19-2A47-4F42-8B05-233273E85EE8}" type="pres">
      <dgm:prSet presAssocID="{B1016D3D-0256-4161-ADA3-61ACCC3EB9D3}" presName="sibTrans" presStyleLbl="sibTrans2D1" presStyleIdx="1" presStyleCnt="3"/>
      <dgm:spPr/>
    </dgm:pt>
    <dgm:pt modelId="{3F000246-3CB5-461E-BC60-80EC9EF1DF7D}" type="pres">
      <dgm:prSet presAssocID="{B1016D3D-0256-4161-ADA3-61ACCC3EB9D3}" presName="connectorText" presStyleLbl="sibTrans2D1" presStyleIdx="1" presStyleCnt="3"/>
      <dgm:spPr/>
    </dgm:pt>
    <dgm:pt modelId="{B7F4AA52-7662-4778-A3EC-70710B8A993E}" type="pres">
      <dgm:prSet presAssocID="{CB875A04-C142-4BBA-B7FB-B7F5BF87C979}" presName="node" presStyleLbl="node1" presStyleIdx="2" presStyleCnt="3">
        <dgm:presLayoutVars>
          <dgm:bulletEnabled val="1"/>
        </dgm:presLayoutVars>
      </dgm:prSet>
      <dgm:spPr/>
    </dgm:pt>
    <dgm:pt modelId="{AB041515-F133-4D3C-A0DD-4D9C77D2D657}" type="pres">
      <dgm:prSet presAssocID="{E850741E-2BE4-4544-B1C3-825517712C6D}" presName="sibTrans" presStyleLbl="sibTrans2D1" presStyleIdx="2" presStyleCnt="3"/>
      <dgm:spPr/>
    </dgm:pt>
    <dgm:pt modelId="{1729C033-433F-460F-8A76-CBD58DEC2125}" type="pres">
      <dgm:prSet presAssocID="{E850741E-2BE4-4544-B1C3-825517712C6D}" presName="connectorText" presStyleLbl="sibTrans2D1" presStyleIdx="2" presStyleCnt="3"/>
      <dgm:spPr/>
    </dgm:pt>
  </dgm:ptLst>
  <dgm:cxnLst>
    <dgm:cxn modelId="{F1C99D26-02B4-4C07-9435-DFCF045F68A1}" srcId="{7FB8186D-AD05-4F53-B660-93E2A3838575}" destId="{1629D109-2301-4511-9770-9690F4A6DD85}" srcOrd="0" destOrd="0" parTransId="{654DCB67-BE38-4257-A6FE-69C8FD24FAA4}" sibTransId="{A4184606-A2A5-4F75-82BB-ACE4AED45A92}"/>
    <dgm:cxn modelId="{17567E2D-E031-4A24-B143-7DF0D3273B26}" type="presOf" srcId="{7FB8186D-AD05-4F53-B660-93E2A3838575}" destId="{A3F241BC-019E-49AE-9BE3-74824C23FB82}" srcOrd="0" destOrd="0" presId="urn:microsoft.com/office/officeart/2005/8/layout/cycle7"/>
    <dgm:cxn modelId="{D319FC2F-026F-4ABD-A1F8-98978E985E0B}" type="presOf" srcId="{59416D66-E7F8-4976-89E7-9FC586B25BD9}" destId="{F4FC1A3B-DCB7-4F13-B457-E7B747800AB5}" srcOrd="0" destOrd="0" presId="urn:microsoft.com/office/officeart/2005/8/layout/cycle7"/>
    <dgm:cxn modelId="{86D32C60-11BB-435F-98A4-B12B8964D200}" type="presOf" srcId="{E850741E-2BE4-4544-B1C3-825517712C6D}" destId="{AB041515-F133-4D3C-A0DD-4D9C77D2D657}" srcOrd="0" destOrd="0" presId="urn:microsoft.com/office/officeart/2005/8/layout/cycle7"/>
    <dgm:cxn modelId="{B73FAE78-D263-4996-B1D0-3AEDD6EB6A55}" srcId="{7FB8186D-AD05-4F53-B660-93E2A3838575}" destId="{CB875A04-C142-4BBA-B7FB-B7F5BF87C979}" srcOrd="2" destOrd="0" parTransId="{F237B5ED-CD6A-4F61-9C8D-05800475FF8C}" sibTransId="{E850741E-2BE4-4544-B1C3-825517712C6D}"/>
    <dgm:cxn modelId="{1E907B7B-8B3A-4D0A-99ED-144E9BC72FEF}" type="presOf" srcId="{B1016D3D-0256-4161-ADA3-61ACCC3EB9D3}" destId="{D07DCF19-2A47-4F42-8B05-233273E85EE8}" srcOrd="0" destOrd="0" presId="urn:microsoft.com/office/officeart/2005/8/layout/cycle7"/>
    <dgm:cxn modelId="{AB8E947B-1085-4BF9-964E-DD2C3D0A298A}" srcId="{7FB8186D-AD05-4F53-B660-93E2A3838575}" destId="{59416D66-E7F8-4976-89E7-9FC586B25BD9}" srcOrd="1" destOrd="0" parTransId="{75A7C706-EED6-4437-BE4C-357D4AAA5350}" sibTransId="{B1016D3D-0256-4161-ADA3-61ACCC3EB9D3}"/>
    <dgm:cxn modelId="{2DD558A7-4A8B-4D71-B034-C7C5AC68B996}" type="presOf" srcId="{B1016D3D-0256-4161-ADA3-61ACCC3EB9D3}" destId="{3F000246-3CB5-461E-BC60-80EC9EF1DF7D}" srcOrd="1" destOrd="0" presId="urn:microsoft.com/office/officeart/2005/8/layout/cycle7"/>
    <dgm:cxn modelId="{7D11C9A9-DB86-4042-9204-AEDBC02FBE4A}" type="presOf" srcId="{E850741E-2BE4-4544-B1C3-825517712C6D}" destId="{1729C033-433F-460F-8A76-CBD58DEC2125}" srcOrd="1" destOrd="0" presId="urn:microsoft.com/office/officeart/2005/8/layout/cycle7"/>
    <dgm:cxn modelId="{17181FD6-BF7F-4E92-BFD9-11D2338D75EE}" type="presOf" srcId="{A4184606-A2A5-4F75-82BB-ACE4AED45A92}" destId="{3DEB01EA-6E28-4871-AA60-C83CAFF94EDA}" srcOrd="0" destOrd="0" presId="urn:microsoft.com/office/officeart/2005/8/layout/cycle7"/>
    <dgm:cxn modelId="{4270FAD9-7F0D-44A4-AE43-1C85914D354F}" type="presOf" srcId="{CB875A04-C142-4BBA-B7FB-B7F5BF87C979}" destId="{B7F4AA52-7662-4778-A3EC-70710B8A993E}" srcOrd="0" destOrd="0" presId="urn:microsoft.com/office/officeart/2005/8/layout/cycle7"/>
    <dgm:cxn modelId="{CC96A3F9-09FD-452F-AB30-EC1D9CCF3B63}" type="presOf" srcId="{A4184606-A2A5-4F75-82BB-ACE4AED45A92}" destId="{8A980345-6354-4608-B0D3-8F189CE622D5}" srcOrd="1" destOrd="0" presId="urn:microsoft.com/office/officeart/2005/8/layout/cycle7"/>
    <dgm:cxn modelId="{1FF3DDFF-48CF-42D1-8D3E-1481D9B16755}" type="presOf" srcId="{1629D109-2301-4511-9770-9690F4A6DD85}" destId="{6529BE3F-0815-485C-BD25-38D1725A974C}" srcOrd="0" destOrd="0" presId="urn:microsoft.com/office/officeart/2005/8/layout/cycle7"/>
    <dgm:cxn modelId="{E157029D-556F-4026-8BD2-D855594EBDA6}" type="presParOf" srcId="{A3F241BC-019E-49AE-9BE3-74824C23FB82}" destId="{6529BE3F-0815-485C-BD25-38D1725A974C}" srcOrd="0" destOrd="0" presId="urn:microsoft.com/office/officeart/2005/8/layout/cycle7"/>
    <dgm:cxn modelId="{7B52AA0A-6DFA-4BA7-8CBB-06E5E5F87B05}" type="presParOf" srcId="{A3F241BC-019E-49AE-9BE3-74824C23FB82}" destId="{3DEB01EA-6E28-4871-AA60-C83CAFF94EDA}" srcOrd="1" destOrd="0" presId="urn:microsoft.com/office/officeart/2005/8/layout/cycle7"/>
    <dgm:cxn modelId="{72BA6CB7-5B23-47EA-B33E-378A702B7369}" type="presParOf" srcId="{3DEB01EA-6E28-4871-AA60-C83CAFF94EDA}" destId="{8A980345-6354-4608-B0D3-8F189CE622D5}" srcOrd="0" destOrd="0" presId="urn:microsoft.com/office/officeart/2005/8/layout/cycle7"/>
    <dgm:cxn modelId="{32A9F342-AC69-46AF-B547-FD696B6ACDEC}" type="presParOf" srcId="{A3F241BC-019E-49AE-9BE3-74824C23FB82}" destId="{F4FC1A3B-DCB7-4F13-B457-E7B747800AB5}" srcOrd="2" destOrd="0" presId="urn:microsoft.com/office/officeart/2005/8/layout/cycle7"/>
    <dgm:cxn modelId="{8520E6FC-0069-4FFE-9CDA-C5D71F2B5472}" type="presParOf" srcId="{A3F241BC-019E-49AE-9BE3-74824C23FB82}" destId="{D07DCF19-2A47-4F42-8B05-233273E85EE8}" srcOrd="3" destOrd="0" presId="urn:microsoft.com/office/officeart/2005/8/layout/cycle7"/>
    <dgm:cxn modelId="{4CBF0653-E2B7-4685-9AFF-34A5250C0D29}" type="presParOf" srcId="{D07DCF19-2A47-4F42-8B05-233273E85EE8}" destId="{3F000246-3CB5-461E-BC60-80EC9EF1DF7D}" srcOrd="0" destOrd="0" presId="urn:microsoft.com/office/officeart/2005/8/layout/cycle7"/>
    <dgm:cxn modelId="{651862C1-0D66-4673-BABE-BADEE59F2D52}" type="presParOf" srcId="{A3F241BC-019E-49AE-9BE3-74824C23FB82}" destId="{B7F4AA52-7662-4778-A3EC-70710B8A993E}" srcOrd="4" destOrd="0" presId="urn:microsoft.com/office/officeart/2005/8/layout/cycle7"/>
    <dgm:cxn modelId="{2E9B1A72-8EDF-4B80-885B-04BC7CB314DD}" type="presParOf" srcId="{A3F241BC-019E-49AE-9BE3-74824C23FB82}" destId="{AB041515-F133-4D3C-A0DD-4D9C77D2D657}" srcOrd="5" destOrd="0" presId="urn:microsoft.com/office/officeart/2005/8/layout/cycle7"/>
    <dgm:cxn modelId="{54F8549D-8380-48EB-AB43-1026517BECD1}" type="presParOf" srcId="{AB041515-F133-4D3C-A0DD-4D9C77D2D657}" destId="{1729C033-433F-460F-8A76-CBD58DEC212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BE3F-0815-485C-BD25-38D1725A974C}">
      <dsp:nvSpPr>
        <dsp:cNvPr id="0" name=""/>
        <dsp:cNvSpPr/>
      </dsp:nvSpPr>
      <dsp:spPr>
        <a:xfrm>
          <a:off x="1214384" y="12"/>
          <a:ext cx="1457260" cy="7286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소비자</a:t>
          </a:r>
        </a:p>
      </dsp:txBody>
      <dsp:txXfrm>
        <a:off x="1235725" y="21353"/>
        <a:ext cx="1414578" cy="685948"/>
      </dsp:txXfrm>
    </dsp:sp>
    <dsp:sp modelId="{3DEB01EA-6E28-4871-AA60-C83CAFF94EDA}">
      <dsp:nvSpPr>
        <dsp:cNvPr id="0" name=""/>
        <dsp:cNvSpPr/>
      </dsp:nvSpPr>
      <dsp:spPr>
        <a:xfrm rot="3600000">
          <a:off x="2164428" y="1280349"/>
          <a:ext cx="762138" cy="255020"/>
        </a:xfrm>
        <a:prstGeom prst="leftRightArrow">
          <a:avLst>
            <a:gd name="adj1" fmla="val 60000"/>
            <a:gd name="adj2" fmla="val 50000"/>
          </a:avLst>
        </a:prstGeom>
        <a:solidFill>
          <a:srgbClr val="EDEA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2240934" y="1331353"/>
        <a:ext cx="609126" cy="153012"/>
      </dsp:txXfrm>
    </dsp:sp>
    <dsp:sp modelId="{F4FC1A3B-DCB7-4F13-B457-E7B747800AB5}">
      <dsp:nvSpPr>
        <dsp:cNvPr id="0" name=""/>
        <dsp:cNvSpPr/>
      </dsp:nvSpPr>
      <dsp:spPr>
        <a:xfrm>
          <a:off x="2419350" y="2087076"/>
          <a:ext cx="1457260" cy="728630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유통업체</a:t>
          </a:r>
        </a:p>
      </dsp:txBody>
      <dsp:txXfrm>
        <a:off x="2440691" y="2108417"/>
        <a:ext cx="1414578" cy="685948"/>
      </dsp:txXfrm>
    </dsp:sp>
    <dsp:sp modelId="{D07DCF19-2A47-4F42-8B05-233273E85EE8}">
      <dsp:nvSpPr>
        <dsp:cNvPr id="0" name=""/>
        <dsp:cNvSpPr/>
      </dsp:nvSpPr>
      <dsp:spPr>
        <a:xfrm rot="10800000">
          <a:off x="1561945" y="2323881"/>
          <a:ext cx="762138" cy="25502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 rot="10800000">
        <a:off x="1638451" y="2374885"/>
        <a:ext cx="609126" cy="153012"/>
      </dsp:txXfrm>
    </dsp:sp>
    <dsp:sp modelId="{B7F4AA52-7662-4778-A3EC-70710B8A993E}">
      <dsp:nvSpPr>
        <dsp:cNvPr id="0" name=""/>
        <dsp:cNvSpPr/>
      </dsp:nvSpPr>
      <dsp:spPr>
        <a:xfrm>
          <a:off x="9417" y="2087076"/>
          <a:ext cx="1457260" cy="728630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마켓컬리</a:t>
          </a:r>
          <a:endParaRPr lang="ko-KR" altLang="en-US" sz="20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30758" y="2108417"/>
        <a:ext cx="1414578" cy="685948"/>
      </dsp:txXfrm>
    </dsp:sp>
    <dsp:sp modelId="{AB041515-F133-4D3C-A0DD-4D9C77D2D657}">
      <dsp:nvSpPr>
        <dsp:cNvPr id="0" name=""/>
        <dsp:cNvSpPr/>
      </dsp:nvSpPr>
      <dsp:spPr>
        <a:xfrm rot="18000000">
          <a:off x="959461" y="1280349"/>
          <a:ext cx="762138" cy="25502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1035967" y="1331353"/>
        <a:ext cx="609126" cy="153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952AA-ED1F-4277-B7E6-D0D1F6B0469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3C35C-9D92-41DC-B309-DB3004611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68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</a:t>
            </a:r>
            <a:r>
              <a:rPr lang="en-US" altLang="ko-KR" dirty="0"/>
              <a:t>– </a:t>
            </a:r>
            <a:r>
              <a:rPr lang="ko-KR" altLang="en-US" dirty="0" err="1"/>
              <a:t>팀이름</a:t>
            </a:r>
            <a:r>
              <a:rPr lang="en-US" altLang="ko-KR" dirty="0"/>
              <a:t>, </a:t>
            </a:r>
            <a:r>
              <a:rPr lang="ko-KR" altLang="en-US" dirty="0"/>
              <a:t>조원소개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82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77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35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06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64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53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잘 모르겠음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754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</a:t>
            </a:r>
            <a:r>
              <a:rPr lang="en-US" altLang="ko-KR" dirty="0"/>
              <a:t>– </a:t>
            </a:r>
            <a:r>
              <a:rPr lang="ko-KR" altLang="en-US" dirty="0" err="1"/>
              <a:t>팀이름</a:t>
            </a:r>
            <a:r>
              <a:rPr lang="en-US" altLang="ko-KR" dirty="0"/>
              <a:t>, </a:t>
            </a:r>
            <a:r>
              <a:rPr lang="ko-KR" altLang="en-US" dirty="0"/>
              <a:t>조원소개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903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254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161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7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59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4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91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199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796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</a:t>
            </a:r>
            <a:r>
              <a:rPr lang="en-US" altLang="ko-KR" dirty="0"/>
              <a:t>– </a:t>
            </a:r>
            <a:r>
              <a:rPr lang="ko-KR" altLang="en-US" dirty="0" err="1"/>
              <a:t>팀이름</a:t>
            </a:r>
            <a:r>
              <a:rPr lang="en-US" altLang="ko-KR" dirty="0"/>
              <a:t>, </a:t>
            </a:r>
            <a:r>
              <a:rPr lang="ko-KR" altLang="en-US" dirty="0"/>
              <a:t>조원소개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642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101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</a:t>
            </a:r>
            <a:r>
              <a:rPr lang="en-US" altLang="ko-KR" dirty="0"/>
              <a:t>– </a:t>
            </a:r>
            <a:r>
              <a:rPr lang="ko-KR" altLang="en-US" dirty="0" err="1"/>
              <a:t>팀이름</a:t>
            </a:r>
            <a:r>
              <a:rPr lang="en-US" altLang="ko-KR" dirty="0"/>
              <a:t>, </a:t>
            </a:r>
            <a:r>
              <a:rPr lang="ko-KR" altLang="en-US" dirty="0"/>
              <a:t>조원소개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132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64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</a:t>
            </a:r>
            <a:r>
              <a:rPr lang="en-US" altLang="ko-KR" dirty="0"/>
              <a:t>– </a:t>
            </a:r>
            <a:r>
              <a:rPr lang="ko-KR" altLang="en-US" dirty="0" err="1"/>
              <a:t>팀이름</a:t>
            </a:r>
            <a:r>
              <a:rPr lang="en-US" altLang="ko-KR" dirty="0"/>
              <a:t>, </a:t>
            </a:r>
            <a:r>
              <a:rPr lang="ko-KR" altLang="en-US" dirty="0"/>
              <a:t>조원소개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8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밀키트</a:t>
            </a:r>
            <a:r>
              <a:rPr lang="ko-KR" altLang="en-US" dirty="0"/>
              <a:t>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53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091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692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1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</a:t>
            </a:r>
            <a:r>
              <a:rPr lang="en-US" altLang="ko-KR" dirty="0"/>
              <a:t>– </a:t>
            </a:r>
            <a:r>
              <a:rPr lang="ko-KR" altLang="en-US" dirty="0" err="1"/>
              <a:t>팀이름</a:t>
            </a:r>
            <a:r>
              <a:rPr lang="en-US" altLang="ko-KR" dirty="0"/>
              <a:t>, </a:t>
            </a:r>
            <a:r>
              <a:rPr lang="ko-KR" altLang="en-US" dirty="0"/>
              <a:t>조원소개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3C35C-9D92-41DC-B309-DB3004611A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95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8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5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33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2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46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33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96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7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2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4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42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5EAA-E7C5-44F6-9FE6-DB89283C8983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4014A-EB3C-4DCC-9A5D-D7B5B3C1F5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3.wdp"/><Relationship Id="rId10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1.wdp"/><Relationship Id="rId5" Type="http://schemas.openxmlformats.org/officeDocument/2006/relationships/image" Target="../media/image25.png"/><Relationship Id="rId10" Type="http://schemas.openxmlformats.org/officeDocument/2006/relationships/image" Target="../media/image16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28.png"/><Relationship Id="rId9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microsoft.com/office/2007/relationships/hdphoto" Target="../media/hdphoto7.wdp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Relationship Id="rId1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3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840" y="3015492"/>
            <a:ext cx="3454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BlocKurly</a:t>
            </a:r>
            <a:endParaRPr lang="ko-KR" altLang="en-US" sz="6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822710">
            <a:off x="2967011" y="2666219"/>
            <a:ext cx="2129857" cy="69854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151397"/>
              </a:avLst>
            </a:prstTxWarp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Market </a:t>
            </a:r>
            <a:r>
              <a:rPr lang="en-US" altLang="ko-KR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Kurly</a:t>
            </a: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Block Chain Service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94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방안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891381-9D67-48B9-8191-F34CB87DDE3C}"/>
              </a:ext>
            </a:extLst>
          </p:cNvPr>
          <p:cNvSpPr txBox="1"/>
          <p:nvPr/>
        </p:nvSpPr>
        <p:spPr>
          <a:xfrm>
            <a:off x="2202048" y="5982995"/>
            <a:ext cx="500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블록체인을 통해 재료의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유통과정을 모두 공유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1FB0D6-50A3-4082-9A60-3D9E2EFB6079}"/>
              </a:ext>
            </a:extLst>
          </p:cNvPr>
          <p:cNvSpPr/>
          <p:nvPr/>
        </p:nvSpPr>
        <p:spPr>
          <a:xfrm>
            <a:off x="6607969" y="4809336"/>
            <a:ext cx="602181" cy="551444"/>
          </a:xfrm>
          <a:prstGeom prst="ellipse">
            <a:avLst/>
          </a:prstGeom>
          <a:solidFill>
            <a:srgbClr val="5EADA5"/>
          </a:solidFill>
          <a:ln>
            <a:noFill/>
          </a:ln>
          <a:effectLst>
            <a:softEdge rad="1016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0B2D74-FDA1-4898-BEA1-8414B6FBFCCA}"/>
              </a:ext>
            </a:extLst>
          </p:cNvPr>
          <p:cNvSpPr/>
          <p:nvPr/>
        </p:nvSpPr>
        <p:spPr>
          <a:xfrm>
            <a:off x="4442924" y="2060862"/>
            <a:ext cx="622873" cy="63936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97AB6EDE-F2A7-4535-9B84-DEEF311EE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7121548"/>
              </p:ext>
            </p:extLst>
          </p:nvPr>
        </p:nvGraphicFramePr>
        <p:xfrm>
          <a:off x="2789329" y="2640489"/>
          <a:ext cx="3886029" cy="2815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그림 14" descr="friendship.png">
            <a:extLst>
              <a:ext uri="{FF2B5EF4-FFF2-40B4-BE49-F238E27FC236}">
                <a16:creationId xmlns:a16="http://schemas.microsoft.com/office/drawing/2014/main" id="{33876519-6BAD-4024-A9B1-AE86A2BFE3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</a:blip>
          <a:stretch>
            <a:fillRect/>
          </a:stretch>
        </p:blipFill>
        <p:spPr>
          <a:xfrm>
            <a:off x="4582683" y="2244870"/>
            <a:ext cx="343354" cy="271345"/>
          </a:xfrm>
          <a:prstGeom prst="rect">
            <a:avLst/>
          </a:prstGeom>
        </p:spPr>
      </p:pic>
      <p:pic>
        <p:nvPicPr>
          <p:cNvPr id="17" name="그림 16" descr="steak.png">
            <a:extLst>
              <a:ext uri="{FF2B5EF4-FFF2-40B4-BE49-F238E27FC236}">
                <a16:creationId xmlns:a16="http://schemas.microsoft.com/office/drawing/2014/main" id="{9FA390BD-C0F9-4EB8-B46B-D2F40EB011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</a:blip>
          <a:stretch>
            <a:fillRect/>
          </a:stretch>
        </p:blipFill>
        <p:spPr>
          <a:xfrm>
            <a:off x="6685378" y="4878460"/>
            <a:ext cx="408170" cy="4081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E1D966-E24F-4197-B0BE-443C5D4F8F9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4537" y="4804310"/>
            <a:ext cx="583427" cy="5564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5C6182-5B84-47B9-9045-B4CD0DA4E0EB}"/>
              </a:ext>
            </a:extLst>
          </p:cNvPr>
          <p:cNvGrpSpPr/>
          <p:nvPr/>
        </p:nvGrpSpPr>
        <p:grpSpPr>
          <a:xfrm rot="3633412">
            <a:off x="4955512" y="3926789"/>
            <a:ext cx="811885" cy="256972"/>
            <a:chOff x="1734983" y="2544372"/>
            <a:chExt cx="832510" cy="279408"/>
          </a:xfrm>
          <a:solidFill>
            <a:srgbClr val="9BBB59"/>
          </a:solidFill>
        </p:grpSpPr>
        <p:sp>
          <p:nvSpPr>
            <p:cNvPr id="16" name="화살표: 왼쪽/오른쪽 15">
              <a:extLst>
                <a:ext uri="{FF2B5EF4-FFF2-40B4-BE49-F238E27FC236}">
                  <a16:creationId xmlns:a16="http://schemas.microsoft.com/office/drawing/2014/main" id="{6B00C223-867D-4254-8E52-3E66C82D0662}"/>
                </a:ext>
              </a:extLst>
            </p:cNvPr>
            <p:cNvSpPr/>
            <p:nvPr/>
          </p:nvSpPr>
          <p:spPr>
            <a:xfrm rot="10800000">
              <a:off x="1734983" y="2544372"/>
              <a:ext cx="832510" cy="279408"/>
            </a:xfrm>
            <a:prstGeom prst="left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화살표: 왼쪽/오른쪽 4">
              <a:extLst>
                <a:ext uri="{FF2B5EF4-FFF2-40B4-BE49-F238E27FC236}">
                  <a16:creationId xmlns:a16="http://schemas.microsoft.com/office/drawing/2014/main" id="{EACC8D38-3B91-4771-BD09-D23E5A946087}"/>
                </a:ext>
              </a:extLst>
            </p:cNvPr>
            <p:cNvSpPr txBox="1"/>
            <p:nvPr/>
          </p:nvSpPr>
          <p:spPr>
            <a:xfrm rot="21600000">
              <a:off x="1818805" y="2600254"/>
              <a:ext cx="664866" cy="1676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809B06A-5E07-48FD-B656-170401481B2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5A4B18-22F4-4511-8E79-F944EF6D1E03}"/>
              </a:ext>
            </a:extLst>
          </p:cNvPr>
          <p:cNvSpPr txBox="1"/>
          <p:nvPr/>
        </p:nvSpPr>
        <p:spPr>
          <a:xfrm>
            <a:off x="879128" y="1389302"/>
            <a:ext cx="3182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유통 </a:t>
            </a:r>
            <a:r>
              <a:rPr lang="en-US" altLang="ko-KR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 정보 저장 시스템</a:t>
            </a:r>
          </a:p>
        </p:txBody>
      </p:sp>
    </p:spTree>
    <p:extLst>
      <p:ext uri="{BB962C8B-B14F-4D97-AF65-F5344CB8AC3E}">
        <p14:creationId xmlns:p14="http://schemas.microsoft.com/office/powerpoint/2010/main" val="5521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유통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9760C5-DD00-468C-A2DB-5010D810D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4FC8B3-3A9A-4966-94AE-972F73EE9DDB}"/>
              </a:ext>
            </a:extLst>
          </p:cNvPr>
          <p:cNvGrpSpPr/>
          <p:nvPr/>
        </p:nvGrpSpPr>
        <p:grpSpPr>
          <a:xfrm>
            <a:off x="2581608" y="2846279"/>
            <a:ext cx="1262325" cy="1073758"/>
            <a:chOff x="2674479" y="4329953"/>
            <a:chExt cx="1341709" cy="1116025"/>
          </a:xfrm>
        </p:grpSpPr>
        <p:sp>
          <p:nvSpPr>
            <p:cNvPr id="19" name="육각형 18">
              <a:extLst>
                <a:ext uri="{FF2B5EF4-FFF2-40B4-BE49-F238E27FC236}">
                  <a16:creationId xmlns:a16="http://schemas.microsoft.com/office/drawing/2014/main" id="{DC106A99-8FA1-495D-8E54-35BA35EF4567}"/>
                </a:ext>
              </a:extLst>
            </p:cNvPr>
            <p:cNvSpPr/>
            <p:nvPr/>
          </p:nvSpPr>
          <p:spPr>
            <a:xfrm>
              <a:off x="2674479" y="4329953"/>
              <a:ext cx="1341709" cy="1116025"/>
            </a:xfrm>
            <a:prstGeom prst="hexagon">
              <a:avLst/>
            </a:prstGeom>
            <a:solidFill>
              <a:srgbClr val="9DC3E6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096691D-BA2B-4781-8A5A-F5C704930982}"/>
                </a:ext>
              </a:extLst>
            </p:cNvPr>
            <p:cNvGrpSpPr/>
            <p:nvPr/>
          </p:nvGrpSpPr>
          <p:grpSpPr>
            <a:xfrm>
              <a:off x="2820267" y="4370904"/>
              <a:ext cx="1050131" cy="1066661"/>
              <a:chOff x="2375952" y="1441721"/>
              <a:chExt cx="1456460" cy="188372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EF2D8D51-6CDA-440E-A648-5822DD148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952" y="1441721"/>
                <a:ext cx="1456460" cy="145646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41D049-4B75-491F-A90E-9E3F6607437C}"/>
                  </a:ext>
                </a:extLst>
              </p:cNvPr>
              <p:cNvSpPr txBox="1"/>
              <p:nvPr/>
            </p:nvSpPr>
            <p:spPr>
              <a:xfrm>
                <a:off x="2567497" y="2870069"/>
                <a:ext cx="1073372" cy="45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Light" panose="00000300000000000000" pitchFamily="50" charset="-127"/>
                  </a:rPr>
                  <a:t>유통 업자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6A57528-1557-4A88-8BE4-17C07F23CB2B}"/>
              </a:ext>
            </a:extLst>
          </p:cNvPr>
          <p:cNvGrpSpPr/>
          <p:nvPr/>
        </p:nvGrpSpPr>
        <p:grpSpPr>
          <a:xfrm>
            <a:off x="4171845" y="2846279"/>
            <a:ext cx="1262325" cy="1065656"/>
            <a:chOff x="2674479" y="4329953"/>
            <a:chExt cx="1341709" cy="1116025"/>
          </a:xfrm>
        </p:grpSpPr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53491188-6951-4016-BF88-0A6CC32A4964}"/>
                </a:ext>
              </a:extLst>
            </p:cNvPr>
            <p:cNvSpPr/>
            <p:nvPr/>
          </p:nvSpPr>
          <p:spPr>
            <a:xfrm>
              <a:off x="2674479" y="4329953"/>
              <a:ext cx="1341709" cy="1116025"/>
            </a:xfrm>
            <a:prstGeom prst="hexagon">
              <a:avLst/>
            </a:prstGeom>
            <a:solidFill>
              <a:srgbClr val="9DC3E6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4023DF5-2869-466E-A803-122FE428F6B2}"/>
                </a:ext>
              </a:extLst>
            </p:cNvPr>
            <p:cNvGrpSpPr/>
            <p:nvPr/>
          </p:nvGrpSpPr>
          <p:grpSpPr>
            <a:xfrm>
              <a:off x="2820267" y="4370904"/>
              <a:ext cx="1050131" cy="1066661"/>
              <a:chOff x="2375952" y="1441721"/>
              <a:chExt cx="1456460" cy="1883720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653C236-D070-431D-A5A4-C341C94B2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952" y="1441721"/>
                <a:ext cx="1456460" cy="145646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1D6C33-D858-42EF-8023-F922AA0951AE}"/>
                  </a:ext>
                </a:extLst>
              </p:cNvPr>
              <p:cNvSpPr txBox="1"/>
              <p:nvPr/>
            </p:nvSpPr>
            <p:spPr>
              <a:xfrm>
                <a:off x="2567497" y="2870069"/>
                <a:ext cx="1073372" cy="455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Light" panose="00000300000000000000" pitchFamily="50" charset="-127"/>
                  </a:rPr>
                  <a:t>유통 업자</a:t>
                </a: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7D88DC2-B71E-4F10-B77B-DFF10B94F0BE}"/>
              </a:ext>
            </a:extLst>
          </p:cNvPr>
          <p:cNvGrpSpPr/>
          <p:nvPr/>
        </p:nvGrpSpPr>
        <p:grpSpPr>
          <a:xfrm>
            <a:off x="6791120" y="2790795"/>
            <a:ext cx="1262327" cy="1201564"/>
            <a:chOff x="8437459" y="3711067"/>
            <a:chExt cx="895653" cy="803940"/>
          </a:xfrm>
        </p:grpSpPr>
        <p:pic>
          <p:nvPicPr>
            <p:cNvPr id="33" name="Picture 10" descr="Ganache | Truffle Suite">
              <a:extLst>
                <a:ext uri="{FF2B5EF4-FFF2-40B4-BE49-F238E27FC236}">
                  <a16:creationId xmlns:a16="http://schemas.microsoft.com/office/drawing/2014/main" id="{C74CDB76-2B24-4DE2-A401-A5CE268BAA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81" b="97479" l="3774" r="98585">
                          <a14:foregroundMark x1="49528" y1="13445" x2="56132" y2="6303"/>
                          <a14:foregroundMark x1="56132" y1="9664" x2="49057" y2="1681"/>
                          <a14:foregroundMark x1="48113" y1="5882" x2="45283" y2="3782"/>
                          <a14:foregroundMark x1="6604" y1="27311" x2="8019" y2="73529"/>
                          <a14:foregroundMark x1="8019" y1="73529" x2="54245" y2="94118"/>
                          <a14:foregroundMark x1="54245" y1="94118" x2="93868" y2="63866"/>
                          <a14:foregroundMark x1="93868" y1="63866" x2="94811" y2="40336"/>
                          <a14:foregroundMark x1="94811" y1="40336" x2="82075" y2="60504"/>
                          <a14:foregroundMark x1="82075" y1="60504" x2="50472" y2="87395"/>
                          <a14:foregroundMark x1="50472" y1="87395" x2="36321" y2="68487"/>
                          <a14:foregroundMark x1="36321" y1="68487" x2="14151" y2="60084"/>
                          <a14:foregroundMark x1="14151" y1="60084" x2="35377" y2="42857"/>
                          <a14:foregroundMark x1="35377" y1="42857" x2="58962" y2="47899"/>
                          <a14:foregroundMark x1="58962" y1="47899" x2="80189" y2="37395"/>
                          <a14:foregroundMark x1="69340" y1="40336" x2="59906" y2="47899"/>
                          <a14:foregroundMark x1="89151" y1="31092" x2="38208" y2="46218"/>
                          <a14:foregroundMark x1="38208" y1="46218" x2="11321" y2="36555"/>
                          <a14:foregroundMark x1="11321" y1="36555" x2="59906" y2="49580"/>
                          <a14:foregroundMark x1="59906" y1="49580" x2="53302" y2="46639"/>
                          <a14:foregroundMark x1="45283" y1="3782" x2="47170" y2="3361"/>
                          <a14:foregroundMark x1="87264" y1="30672" x2="43396" y2="50420"/>
                          <a14:foregroundMark x1="43396" y1="50420" x2="23585" y2="39076"/>
                          <a14:foregroundMark x1="23585" y1="39076" x2="46698" y2="47899"/>
                          <a14:foregroundMark x1="46698" y1="47899" x2="70755" y2="42857"/>
                          <a14:foregroundMark x1="70755" y1="42857" x2="57547" y2="46218"/>
                          <a14:foregroundMark x1="85377" y1="50840" x2="84906" y2="74790"/>
                          <a14:foregroundMark x1="84906" y1="74790" x2="62264" y2="86975"/>
                          <a14:foregroundMark x1="62264" y1="86975" x2="31132" y2="79412"/>
                          <a14:foregroundMark x1="31132" y1="79412" x2="29245" y2="68487"/>
                          <a14:foregroundMark x1="34906" y1="61345" x2="52830" y2="73950"/>
                          <a14:foregroundMark x1="58491" y1="71849" x2="73113" y2="63866"/>
                          <a14:foregroundMark x1="71226" y1="59244" x2="52358" y2="71008"/>
                          <a14:foregroundMark x1="41981" y1="64286" x2="25472" y2="57143"/>
                          <a14:foregroundMark x1="34906" y1="57983" x2="38208" y2="60504"/>
                          <a14:foregroundMark x1="22642" y1="37395" x2="26887" y2="39496"/>
                          <a14:foregroundMark x1="80660" y1="35294" x2="74528" y2="41597"/>
                          <a14:foregroundMark x1="3774" y1="26891" x2="7547" y2="71849"/>
                          <a14:foregroundMark x1="4245" y1="44958" x2="7075" y2="68487"/>
                          <a14:foregroundMark x1="7075" y1="68487" x2="22642" y2="84034"/>
                          <a14:foregroundMark x1="22642" y1="84034" x2="45283" y2="93697"/>
                          <a14:foregroundMark x1="65067" y1="90705" x2="70283" y2="89916"/>
                          <a14:foregroundMark x1="45283" y1="93697" x2="61185" y2="91292"/>
                          <a14:foregroundMark x1="70283" y1="89916" x2="90566" y2="78571"/>
                          <a14:foregroundMark x1="90566" y1="78571" x2="94340" y2="67647"/>
                          <a14:foregroundMark x1="43868" y1="90756" x2="57823" y2="97386"/>
                          <a14:foregroundMark x1="98585" y1="28151" x2="98585" y2="71849"/>
                          <a14:foregroundMark x1="98585" y1="71849" x2="98585" y2="72269"/>
                          <a14:foregroundMark x1="16038" y1="42437" x2="16509" y2="34034"/>
                          <a14:backgroundMark x1="58962" y1="98319" x2="58962" y2="98319"/>
                          <a14:backgroundMark x1="58019" y1="98319" x2="59906" y2="97899"/>
                          <a14:backgroundMark x1="58019" y1="98319" x2="60377" y2="98319"/>
                          <a14:backgroundMark x1="57075" y1="98739" x2="61792" y2="966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7227" y="3711067"/>
              <a:ext cx="716115" cy="803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1677A2-30B7-4908-9CDC-D92586934906}"/>
                </a:ext>
              </a:extLst>
            </p:cNvPr>
            <p:cNvSpPr txBox="1"/>
            <p:nvPr/>
          </p:nvSpPr>
          <p:spPr>
            <a:xfrm>
              <a:off x="8437459" y="4041604"/>
              <a:ext cx="895653" cy="20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Ganache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5" name="Picture 8" descr="장보기는 마켓컬리">
            <a:extLst>
              <a:ext uri="{FF2B5EF4-FFF2-40B4-BE49-F238E27FC236}">
                <a16:creationId xmlns:a16="http://schemas.microsoft.com/office/drawing/2014/main" id="{96D0BF90-FFBB-4C7D-960C-1A6BBE6F9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905" b="91799" l="25556" r="80833">
                        <a14:foregroundMark x1="46111" y1="34392" x2="57639" y2="35714"/>
                        <a14:foregroundMark x1="47222" y1="33069" x2="51667" y2="32540"/>
                        <a14:foregroundMark x1="40278" y1="42328" x2="45139" y2="48148"/>
                        <a14:foregroundMark x1="38889" y1="45503" x2="49583" y2="56085"/>
                        <a14:foregroundMark x1="44444" y1="50265" x2="53472" y2="63492"/>
                        <a14:foregroundMark x1="50694" y1="47619" x2="60694" y2="64021"/>
                        <a14:foregroundMark x1="53056" y1="34392" x2="62500" y2="56085"/>
                        <a14:foregroundMark x1="56528" y1="27249" x2="64167" y2="42328"/>
                        <a14:foregroundMark x1="40278" y1="31217" x2="41389" y2="58201"/>
                        <a14:foregroundMark x1="34722" y1="30423" x2="40972" y2="66138"/>
                        <a14:foregroundMark x1="40278" y1="27778" x2="43056" y2="41005"/>
                        <a14:foregroundMark x1="41667" y1="29894" x2="46111" y2="39683"/>
                        <a14:foregroundMark x1="34722" y1="46825" x2="38194" y2="53439"/>
                        <a14:foregroundMark x1="35833" y1="46825" x2="37222" y2="59524"/>
                        <a14:foregroundMark x1="54861" y1="55556" x2="60694" y2="66138"/>
                        <a14:foregroundMark x1="56528" y1="48942" x2="59722" y2="56878"/>
                        <a14:foregroundMark x1="54861" y1="44974" x2="58611" y2="58201"/>
                        <a14:foregroundMark x1="52361" y1="34392" x2="59306" y2="51587"/>
                        <a14:foregroundMark x1="43333" y1="33862" x2="47500" y2="51587"/>
                        <a14:foregroundMark x1="45417" y1="36508" x2="52083" y2="49471"/>
                        <a14:foregroundMark x1="47222" y1="35714" x2="54167" y2="52910"/>
                        <a14:foregroundMark x1="51389" y1="36508" x2="56528" y2="54233"/>
                        <a14:foregroundMark x1="35139" y1="68783" x2="43750" y2="79365"/>
                        <a14:foregroundMark x1="45833" y1="62169" x2="56944" y2="75397"/>
                        <a14:foregroundMark x1="47500" y1="44974" x2="48194" y2="54762"/>
                        <a14:foregroundMark x1="37917" y1="44180" x2="38194" y2="63492"/>
                        <a14:foregroundMark x1="40278" y1="30423" x2="43056" y2="64021"/>
                        <a14:foregroundMark x1="43056" y1="24603" x2="45417" y2="56878"/>
                        <a14:foregroundMark x1="45417" y1="26455" x2="47222" y2="66138"/>
                        <a14:foregroundMark x1="47222" y1="30423" x2="47500" y2="58730"/>
                        <a14:foregroundMark x1="49306" y1="26455" x2="49583" y2="58730"/>
                        <a14:foregroundMark x1="51389" y1="28571" x2="51389" y2="65344"/>
                        <a14:foregroundMark x1="53750" y1="29894" x2="53056" y2="64815"/>
                        <a14:foregroundMark x1="53472" y1="30423" x2="54444" y2="58730"/>
                        <a14:foregroundMark x1="54861" y1="27249" x2="54444" y2="58201"/>
                        <a14:foregroundMark x1="56528" y1="31217" x2="56250" y2="54233"/>
                        <a14:foregroundMark x1="56250" y1="29894" x2="58333" y2="69312"/>
                        <a14:foregroundMark x1="59306" y1="27778" x2="57639" y2="60053"/>
                        <a14:foregroundMark x1="61111" y1="30423" x2="60694" y2="58201"/>
                        <a14:foregroundMark x1="60694" y1="32540" x2="63194" y2="57407"/>
                        <a14:foregroundMark x1="62500" y1="37037" x2="62083" y2="52910"/>
                        <a14:foregroundMark x1="39306" y1="38360" x2="57222" y2="37831"/>
                        <a14:foregroundMark x1="38611" y1="53439" x2="62500" y2="56085"/>
                        <a14:foregroundMark x1="40972" y1="67460" x2="56250" y2="66138"/>
                        <a14:foregroundMark x1="41389" y1="58201" x2="55833" y2="62169"/>
                        <a14:foregroundMark x1="37500" y1="60053" x2="58611" y2="63492"/>
                        <a14:foregroundMark x1="60417" y1="35185" x2="59722" y2="60847"/>
                        <a14:foregroundMark x1="63194" y1="37831" x2="60000" y2="60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65" t="15424" r="31956" b="15827"/>
          <a:stretch/>
        </p:blipFill>
        <p:spPr bwMode="auto">
          <a:xfrm>
            <a:off x="6876256" y="4757897"/>
            <a:ext cx="1092050" cy="109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78ED2AA-540B-475F-8882-59F418746579}"/>
              </a:ext>
            </a:extLst>
          </p:cNvPr>
          <p:cNvGrpSpPr/>
          <p:nvPr/>
        </p:nvGrpSpPr>
        <p:grpSpPr>
          <a:xfrm>
            <a:off x="992645" y="4649589"/>
            <a:ext cx="1262327" cy="1200284"/>
            <a:chOff x="2641397" y="2766217"/>
            <a:chExt cx="1262327" cy="1200284"/>
          </a:xfrm>
        </p:grpSpPr>
        <p:sp>
          <p:nvSpPr>
            <p:cNvPr id="37" name="오각형 36">
              <a:extLst>
                <a:ext uri="{FF2B5EF4-FFF2-40B4-BE49-F238E27FC236}">
                  <a16:creationId xmlns:a16="http://schemas.microsoft.com/office/drawing/2014/main" id="{82937FB7-4386-49D5-B0B1-A5095B768EF6}"/>
                </a:ext>
              </a:extLst>
            </p:cNvPr>
            <p:cNvSpPr/>
            <p:nvPr/>
          </p:nvSpPr>
          <p:spPr>
            <a:xfrm>
              <a:off x="2641397" y="2766217"/>
              <a:ext cx="1262327" cy="1184706"/>
            </a:xfrm>
            <a:prstGeom prst="pentagon">
              <a:avLst/>
            </a:prstGeom>
            <a:solidFill>
              <a:srgbClr val="C5E0B4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792B0F7-5EE7-4707-A86F-526C15807EAB}"/>
                </a:ext>
              </a:extLst>
            </p:cNvPr>
            <p:cNvGrpSpPr/>
            <p:nvPr/>
          </p:nvGrpSpPr>
          <p:grpSpPr>
            <a:xfrm>
              <a:off x="2820267" y="2883170"/>
              <a:ext cx="933200" cy="1083331"/>
              <a:chOff x="9280358" y="377962"/>
              <a:chExt cx="1130026" cy="1422912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40BB752-B11F-4D15-9163-FB50BCCCF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0358" y="377962"/>
                <a:ext cx="1130026" cy="1121989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AE7782-30FD-4843-9D43-175E75A04220}"/>
                  </a:ext>
                </a:extLst>
              </p:cNvPr>
              <p:cNvSpPr txBox="1"/>
              <p:nvPr/>
            </p:nvSpPr>
            <p:spPr>
              <a:xfrm>
                <a:off x="9435109" y="1437047"/>
                <a:ext cx="785873" cy="363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Light" panose="00000300000000000000" pitchFamily="50" charset="-127"/>
                  </a:rPr>
                  <a:t>소비자</a:t>
                </a: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AF969B8-844D-42E7-BC85-80649BB1F4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92" y="2827611"/>
            <a:ext cx="1290857" cy="112793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9154CC8-5571-4E17-8B1D-4AFACD1C1A2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63" y="1116812"/>
            <a:ext cx="758706" cy="758706"/>
          </a:xfrm>
          <a:prstGeom prst="rect">
            <a:avLst/>
          </a:prstGeom>
        </p:spPr>
      </p:pic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801D215B-BF8B-4E06-89B4-FC809607CABB}"/>
              </a:ext>
            </a:extLst>
          </p:cNvPr>
          <p:cNvSpPr/>
          <p:nvPr/>
        </p:nvSpPr>
        <p:spPr>
          <a:xfrm rot="5400000" flipV="1">
            <a:off x="2502070" y="5230050"/>
            <a:ext cx="208081" cy="248649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8D753D-D85A-4DCF-A205-525C36C4C36F}"/>
              </a:ext>
            </a:extLst>
          </p:cNvPr>
          <p:cNvCxnSpPr>
            <a:cxnSpLocks/>
          </p:cNvCxnSpPr>
          <p:nvPr/>
        </p:nvCxnSpPr>
        <p:spPr>
          <a:xfrm>
            <a:off x="2240185" y="3363403"/>
            <a:ext cx="2809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2EFE9B8-0C01-495E-A0B8-9B4836A9692A}"/>
              </a:ext>
            </a:extLst>
          </p:cNvPr>
          <p:cNvCxnSpPr>
            <a:cxnSpLocks/>
          </p:cNvCxnSpPr>
          <p:nvPr/>
        </p:nvCxnSpPr>
        <p:spPr>
          <a:xfrm>
            <a:off x="3856576" y="3379114"/>
            <a:ext cx="2809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77C32C5-39B4-412F-B928-DE107800D9D9}"/>
              </a:ext>
            </a:extLst>
          </p:cNvPr>
          <p:cNvSpPr/>
          <p:nvPr/>
        </p:nvSpPr>
        <p:spPr>
          <a:xfrm flipV="1">
            <a:off x="7098938" y="2594231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A86EAE48-46A5-47D9-897B-F90490356F78}"/>
              </a:ext>
            </a:extLst>
          </p:cNvPr>
          <p:cNvSpPr/>
          <p:nvPr/>
        </p:nvSpPr>
        <p:spPr>
          <a:xfrm flipV="1">
            <a:off x="7512227" y="2594231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217E8C4-9792-4AF0-BCBA-8F244E948BC5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2730435" y="5354375"/>
            <a:ext cx="4008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8847913E-F35F-4390-B4C1-175929C74DE4}"/>
              </a:ext>
            </a:extLst>
          </p:cNvPr>
          <p:cNvSpPr/>
          <p:nvPr/>
        </p:nvSpPr>
        <p:spPr>
          <a:xfrm flipV="1">
            <a:off x="7332341" y="4550929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5522EA1-B4BC-4564-9E07-FE1C3887658D}"/>
              </a:ext>
            </a:extLst>
          </p:cNvPr>
          <p:cNvCxnSpPr>
            <a:cxnSpLocks/>
            <a:endCxn id="63" idx="3"/>
          </p:cNvCxnSpPr>
          <p:nvPr/>
        </p:nvCxnSpPr>
        <p:spPr>
          <a:xfrm>
            <a:off x="7422284" y="4137227"/>
            <a:ext cx="0" cy="413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8E8D95A-5855-4EE6-9C50-DABDC02F13A7}"/>
              </a:ext>
            </a:extLst>
          </p:cNvPr>
          <p:cNvCxnSpPr/>
          <p:nvPr/>
        </p:nvCxnSpPr>
        <p:spPr>
          <a:xfrm flipV="1">
            <a:off x="2346410" y="2265019"/>
            <a:ext cx="0" cy="93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250730D-37F2-4B5A-B433-2B3475DD649A}"/>
              </a:ext>
            </a:extLst>
          </p:cNvPr>
          <p:cNvCxnSpPr>
            <a:cxnSpLocks/>
          </p:cNvCxnSpPr>
          <p:nvPr/>
        </p:nvCxnSpPr>
        <p:spPr>
          <a:xfrm>
            <a:off x="2346410" y="2265019"/>
            <a:ext cx="48424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29864A0-2613-4A26-8DD2-632B35840145}"/>
              </a:ext>
            </a:extLst>
          </p:cNvPr>
          <p:cNvCxnSpPr>
            <a:cxnSpLocks/>
            <a:endCxn id="59" idx="3"/>
          </p:cNvCxnSpPr>
          <p:nvPr/>
        </p:nvCxnSpPr>
        <p:spPr>
          <a:xfrm>
            <a:off x="7188881" y="2265019"/>
            <a:ext cx="0" cy="329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4A65AF9-B0ED-4F42-B138-700DC938F3D5}"/>
              </a:ext>
            </a:extLst>
          </p:cNvPr>
          <p:cNvCxnSpPr/>
          <p:nvPr/>
        </p:nvCxnSpPr>
        <p:spPr>
          <a:xfrm flipV="1">
            <a:off x="4002594" y="2481043"/>
            <a:ext cx="0" cy="72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2DE4E10-C4B0-40A3-8F9E-80919565CEB0}"/>
              </a:ext>
            </a:extLst>
          </p:cNvPr>
          <p:cNvCxnSpPr/>
          <p:nvPr/>
        </p:nvCxnSpPr>
        <p:spPr>
          <a:xfrm>
            <a:off x="4002594" y="2481043"/>
            <a:ext cx="3600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9E8CA7A-6201-4888-BD41-5FC2E45F14B7}"/>
              </a:ext>
            </a:extLst>
          </p:cNvPr>
          <p:cNvCxnSpPr>
            <a:endCxn id="60" idx="3"/>
          </p:cNvCxnSpPr>
          <p:nvPr/>
        </p:nvCxnSpPr>
        <p:spPr>
          <a:xfrm flipH="1">
            <a:off x="7602170" y="2481043"/>
            <a:ext cx="824" cy="113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4264371-991C-442F-BB68-3BCE7033C09F}"/>
              </a:ext>
            </a:extLst>
          </p:cNvPr>
          <p:cNvSpPr txBox="1"/>
          <p:nvPr/>
        </p:nvSpPr>
        <p:spPr>
          <a:xfrm>
            <a:off x="3575652" y="5458415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블록에 담긴 유통정보 전달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E0038E-77C3-4542-A1CF-F26E199B83D1}"/>
              </a:ext>
            </a:extLst>
          </p:cNvPr>
          <p:cNvSpPr txBox="1"/>
          <p:nvPr/>
        </p:nvSpPr>
        <p:spPr>
          <a:xfrm>
            <a:off x="3661295" y="1879719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유통정보를 포함한 블록</a:t>
            </a:r>
          </a:p>
        </p:txBody>
      </p:sp>
    </p:spTree>
    <p:extLst>
      <p:ext uri="{BB962C8B-B14F-4D97-AF65-F5344CB8AC3E}">
        <p14:creationId xmlns:p14="http://schemas.microsoft.com/office/powerpoint/2010/main" val="565064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방안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CDC92-BC4A-41CE-BC89-99238965CD90}"/>
              </a:ext>
            </a:extLst>
          </p:cNvPr>
          <p:cNvSpPr txBox="1"/>
          <p:nvPr/>
        </p:nvSpPr>
        <p:spPr>
          <a:xfrm>
            <a:off x="2717042" y="5878783"/>
            <a:ext cx="404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소비자</a:t>
            </a:r>
            <a:r>
              <a:rPr lang="ko-KR" altLang="ko-KR" b="1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에게 토큰 지급을 통해 재활용 장려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D816AB-8119-4419-B2BD-1A08435A2E98}"/>
              </a:ext>
            </a:extLst>
          </p:cNvPr>
          <p:cNvGrpSpPr/>
          <p:nvPr/>
        </p:nvGrpSpPr>
        <p:grpSpPr>
          <a:xfrm>
            <a:off x="3755703" y="2257469"/>
            <a:ext cx="2139766" cy="1829516"/>
            <a:chOff x="3621238" y="1527476"/>
            <a:chExt cx="2551340" cy="2123768"/>
          </a:xfrm>
        </p:grpSpPr>
        <p:pic>
          <p:nvPicPr>
            <p:cNvPr id="8" name="그림 7" descr="friendship.png">
              <a:extLst>
                <a:ext uri="{FF2B5EF4-FFF2-40B4-BE49-F238E27FC236}">
                  <a16:creationId xmlns:a16="http://schemas.microsoft.com/office/drawing/2014/main" id="{D6401E7D-066D-449A-9DD9-4CEFA7E44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3621238" y="1527476"/>
              <a:ext cx="1901524" cy="19015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4CDA96-B8C5-432A-A45B-54E1AD21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85000" contrast="-8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76056" y="2554722"/>
              <a:ext cx="1096522" cy="109652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2ADE5BE-9166-4635-AB64-8747ECBA2CE0}"/>
              </a:ext>
            </a:extLst>
          </p:cNvPr>
          <p:cNvGrpSpPr/>
          <p:nvPr/>
        </p:nvGrpSpPr>
        <p:grpSpPr>
          <a:xfrm>
            <a:off x="2304784" y="4217774"/>
            <a:ext cx="4746251" cy="1508260"/>
            <a:chOff x="2149724" y="3873488"/>
            <a:chExt cx="4732319" cy="16868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291D6F-ABBD-4FB0-BEFA-01482B8B1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6572" r="92952">
                          <a14:foregroundMark x1="40308" y1="27593" x2="43692" y2="30333"/>
                          <a14:foregroundMark x1="39769" y1="38552" x2="42615" y2="45010"/>
                          <a14:foregroundMark x1="44846" y1="10959" x2="44846" y2="15656"/>
                          <a14:foregroundMark x1="39000" y1="64579" x2="44846" y2="63405"/>
                          <a14:foregroundMark x1="40923" y1="70450" x2="45077" y2="74951"/>
                          <a14:foregroundMark x1="82385" y1="42270" x2="82923" y2="54599"/>
                          <a14:foregroundMark x1="89692" y1="61644" x2="89692" y2="63405"/>
                          <a14:foregroundMark x1="86769" y1="68493" x2="88077" y2="67710"/>
                          <a14:foregroundMark x1="88692" y1="66536" x2="89615" y2="63992"/>
                          <a14:foregroundMark x1="88846" y1="70059" x2="89923" y2="69276"/>
                          <a14:foregroundMark x1="89692" y1="69276" x2="90000" y2="67710"/>
                          <a14:foregroundMark x1="88538" y1="27006" x2="89462" y2="28376"/>
                          <a14:foregroundMark x1="89615" y1="29354" x2="89769" y2="31507"/>
                          <a14:foregroundMark x1="73692" y1="66536" x2="73923" y2="68102"/>
                          <a14:foregroundMark x1="74769" y1="68885" x2="74000" y2="68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9525"/>
            <a:stretch/>
          </p:blipFill>
          <p:spPr>
            <a:xfrm>
              <a:off x="3857707" y="3873488"/>
              <a:ext cx="3024336" cy="168684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554D6CF-764C-4771-B5D5-2EFC16D3F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64" b="89796" l="9882" r="89882">
                          <a14:foregroundMark x1="15529" y1="49320" x2="17647" y2="59184"/>
                          <a14:foregroundMark x1="16000" y1="62245" x2="17882" y2="70748"/>
                          <a14:foregroundMark x1="17176" y1="57143" x2="19059" y2="7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9724" y="3945871"/>
              <a:ext cx="2233351" cy="15420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E38CC0-B729-4EA6-8836-09BB8E8CE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64" b="89796" l="9882" r="89882">
                          <a14:foregroundMark x1="15529" y1="49320" x2="17647" y2="59184"/>
                          <a14:foregroundMark x1="16000" y1="62245" x2="17882" y2="70748"/>
                          <a14:foregroundMark x1="17176" y1="57143" x2="19059" y2="7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373464">
              <a:off x="2792870" y="4471459"/>
              <a:ext cx="1514924" cy="1046019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29760C5-DD00-468C-A2DB-5010D810D08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D707DD-66D9-46F1-A4E0-3B7F2BD0EAB6}"/>
              </a:ext>
            </a:extLst>
          </p:cNvPr>
          <p:cNvSpPr txBox="1"/>
          <p:nvPr/>
        </p:nvSpPr>
        <p:spPr>
          <a:xfrm>
            <a:off x="899592" y="1407194"/>
            <a:ext cx="281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박스 회수 </a:t>
            </a:r>
            <a:r>
              <a:rPr lang="en-US" altLang="ko-KR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토큰 지급 시스템</a:t>
            </a:r>
          </a:p>
        </p:txBody>
      </p:sp>
    </p:spTree>
    <p:extLst>
      <p:ext uri="{BB962C8B-B14F-4D97-AF65-F5344CB8AC3E}">
        <p14:creationId xmlns:p14="http://schemas.microsoft.com/office/powerpoint/2010/main" val="379418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박스 회수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9760C5-DD00-468C-A2DB-5010D810D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673ACE9-C447-49C6-8453-A5C8007611D3}"/>
              </a:ext>
            </a:extLst>
          </p:cNvPr>
          <p:cNvGrpSpPr/>
          <p:nvPr/>
        </p:nvGrpSpPr>
        <p:grpSpPr>
          <a:xfrm>
            <a:off x="2875401" y="2294194"/>
            <a:ext cx="1267998" cy="1121095"/>
            <a:chOff x="2015288" y="2760703"/>
            <a:chExt cx="1234426" cy="1065670"/>
          </a:xfrm>
        </p:grpSpPr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EE9AB208-6402-4750-B679-F9CCA6BB40FC}"/>
                </a:ext>
              </a:extLst>
            </p:cNvPr>
            <p:cNvSpPr/>
            <p:nvPr/>
          </p:nvSpPr>
          <p:spPr>
            <a:xfrm>
              <a:off x="2015288" y="2760703"/>
              <a:ext cx="1234426" cy="1065670"/>
            </a:xfrm>
            <a:prstGeom prst="hexagon">
              <a:avLst/>
            </a:prstGeom>
            <a:solidFill>
              <a:srgbClr val="F5B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DDFA39-0E81-495B-BCF1-B0030E765497}"/>
                </a:ext>
              </a:extLst>
            </p:cNvPr>
            <p:cNvSpPr txBox="1"/>
            <p:nvPr/>
          </p:nvSpPr>
          <p:spPr>
            <a:xfrm>
              <a:off x="2276483" y="3572118"/>
              <a:ext cx="7120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Light" panose="00000300000000000000" pitchFamily="50" charset="-127"/>
                </a:rPr>
                <a:t>수거 기사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BAF527-BA87-4088-B6F6-B94C2642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738" y="2832537"/>
              <a:ext cx="786255" cy="78625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ED304F-E637-4E47-B941-094D67452F91}"/>
              </a:ext>
            </a:extLst>
          </p:cNvPr>
          <p:cNvGrpSpPr/>
          <p:nvPr/>
        </p:nvGrpSpPr>
        <p:grpSpPr>
          <a:xfrm>
            <a:off x="864295" y="2294194"/>
            <a:ext cx="1198294" cy="1135837"/>
            <a:chOff x="2641397" y="2766217"/>
            <a:chExt cx="1262327" cy="1200284"/>
          </a:xfrm>
        </p:grpSpPr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C5940848-4A07-4F36-96FC-5881A1320F95}"/>
                </a:ext>
              </a:extLst>
            </p:cNvPr>
            <p:cNvSpPr/>
            <p:nvPr/>
          </p:nvSpPr>
          <p:spPr>
            <a:xfrm>
              <a:off x="2641397" y="2766217"/>
              <a:ext cx="1262327" cy="1184706"/>
            </a:xfrm>
            <a:prstGeom prst="pentagon">
              <a:avLst/>
            </a:prstGeom>
            <a:solidFill>
              <a:srgbClr val="C5E0B4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855007-3172-4629-AB9D-551669D50635}"/>
                </a:ext>
              </a:extLst>
            </p:cNvPr>
            <p:cNvGrpSpPr/>
            <p:nvPr/>
          </p:nvGrpSpPr>
          <p:grpSpPr>
            <a:xfrm>
              <a:off x="2820267" y="2883170"/>
              <a:ext cx="933200" cy="1083331"/>
              <a:chOff x="9280358" y="377962"/>
              <a:chExt cx="1130026" cy="142291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9C4838A-6E1D-4EB1-A98E-388388D0B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0358" y="377962"/>
                <a:ext cx="1130026" cy="11219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2FEBD1-FD4F-458C-AF2D-6D1BADCDCD6A}"/>
                  </a:ext>
                </a:extLst>
              </p:cNvPr>
              <p:cNvSpPr txBox="1"/>
              <p:nvPr/>
            </p:nvSpPr>
            <p:spPr>
              <a:xfrm>
                <a:off x="9435109" y="1437047"/>
                <a:ext cx="785873" cy="363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Light" panose="00000300000000000000" pitchFamily="50" charset="-127"/>
                  </a:rPr>
                  <a:t>소비자</a:t>
                </a:r>
              </a:p>
            </p:txBody>
          </p:sp>
        </p:grpSp>
      </p:grpSp>
      <p:pic>
        <p:nvPicPr>
          <p:cNvPr id="21" name="Picture 8" descr="장보기는 마켓컬리">
            <a:extLst>
              <a:ext uri="{FF2B5EF4-FFF2-40B4-BE49-F238E27FC236}">
                <a16:creationId xmlns:a16="http://schemas.microsoft.com/office/drawing/2014/main" id="{046AFE0A-1565-4765-9A21-00A2F8697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905" b="91799" l="25556" r="80833">
                        <a14:foregroundMark x1="46111" y1="34392" x2="57639" y2="35714"/>
                        <a14:foregroundMark x1="47222" y1="33069" x2="51667" y2="32540"/>
                        <a14:foregroundMark x1="40278" y1="42328" x2="45139" y2="48148"/>
                        <a14:foregroundMark x1="38889" y1="45503" x2="49583" y2="56085"/>
                        <a14:foregroundMark x1="44444" y1="50265" x2="53472" y2="63492"/>
                        <a14:foregroundMark x1="50694" y1="47619" x2="60694" y2="64021"/>
                        <a14:foregroundMark x1="53056" y1="34392" x2="62500" y2="56085"/>
                        <a14:foregroundMark x1="56528" y1="27249" x2="64167" y2="42328"/>
                        <a14:foregroundMark x1="40278" y1="31217" x2="41389" y2="58201"/>
                        <a14:foregroundMark x1="34722" y1="30423" x2="40972" y2="66138"/>
                        <a14:foregroundMark x1="40278" y1="27778" x2="43056" y2="41005"/>
                        <a14:foregroundMark x1="41667" y1="29894" x2="46111" y2="39683"/>
                        <a14:foregroundMark x1="34722" y1="46825" x2="38194" y2="53439"/>
                        <a14:foregroundMark x1="35833" y1="46825" x2="37222" y2="59524"/>
                        <a14:foregroundMark x1="54861" y1="55556" x2="60694" y2="66138"/>
                        <a14:foregroundMark x1="56528" y1="48942" x2="59722" y2="56878"/>
                        <a14:foregroundMark x1="54861" y1="44974" x2="58611" y2="58201"/>
                        <a14:foregroundMark x1="52361" y1="34392" x2="59306" y2="51587"/>
                        <a14:foregroundMark x1="43333" y1="33862" x2="47500" y2="51587"/>
                        <a14:foregroundMark x1="45417" y1="36508" x2="52083" y2="49471"/>
                        <a14:foregroundMark x1="47222" y1="35714" x2="54167" y2="52910"/>
                        <a14:foregroundMark x1="51389" y1="36508" x2="56528" y2="54233"/>
                        <a14:foregroundMark x1="35139" y1="68783" x2="43750" y2="79365"/>
                        <a14:foregroundMark x1="45833" y1="62169" x2="56944" y2="75397"/>
                        <a14:foregroundMark x1="47500" y1="44974" x2="48194" y2="54762"/>
                        <a14:foregroundMark x1="37917" y1="44180" x2="38194" y2="63492"/>
                        <a14:foregroundMark x1="40278" y1="30423" x2="43056" y2="64021"/>
                        <a14:foregroundMark x1="43056" y1="24603" x2="45417" y2="56878"/>
                        <a14:foregroundMark x1="45417" y1="26455" x2="47222" y2="66138"/>
                        <a14:foregroundMark x1="47222" y1="30423" x2="47500" y2="58730"/>
                        <a14:foregroundMark x1="49306" y1="26455" x2="49583" y2="58730"/>
                        <a14:foregroundMark x1="51389" y1="28571" x2="51389" y2="65344"/>
                        <a14:foregroundMark x1="53750" y1="29894" x2="53056" y2="64815"/>
                        <a14:foregroundMark x1="53472" y1="30423" x2="54444" y2="58730"/>
                        <a14:foregroundMark x1="54861" y1="27249" x2="54444" y2="58201"/>
                        <a14:foregroundMark x1="56528" y1="31217" x2="56250" y2="54233"/>
                        <a14:foregroundMark x1="56250" y1="29894" x2="58333" y2="69312"/>
                        <a14:foregroundMark x1="59306" y1="27778" x2="57639" y2="60053"/>
                        <a14:foregroundMark x1="61111" y1="30423" x2="60694" y2="58201"/>
                        <a14:foregroundMark x1="60694" y1="32540" x2="63194" y2="57407"/>
                        <a14:foregroundMark x1="62500" y1="37037" x2="62083" y2="52910"/>
                        <a14:foregroundMark x1="39306" y1="38360" x2="57222" y2="37831"/>
                        <a14:foregroundMark x1="38611" y1="53439" x2="62500" y2="56085"/>
                        <a14:foregroundMark x1="40972" y1="67460" x2="56250" y2="66138"/>
                        <a14:foregroundMark x1="41389" y1="58201" x2="55833" y2="62169"/>
                        <a14:foregroundMark x1="37500" y1="60053" x2="58611" y2="63492"/>
                        <a14:foregroundMark x1="60417" y1="35185" x2="59722" y2="60847"/>
                        <a14:foregroundMark x1="63194" y1="37831" x2="60000" y2="60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65" t="15424" r="31956" b="15827"/>
          <a:stretch/>
        </p:blipFill>
        <p:spPr bwMode="auto">
          <a:xfrm>
            <a:off x="7017771" y="4653136"/>
            <a:ext cx="1092050" cy="109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F53B419-D491-4AC8-B44C-21559AC71EDD}"/>
              </a:ext>
            </a:extLst>
          </p:cNvPr>
          <p:cNvSpPr/>
          <p:nvPr/>
        </p:nvSpPr>
        <p:spPr>
          <a:xfrm>
            <a:off x="6342161" y="2404867"/>
            <a:ext cx="2160240" cy="12003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E6F9003-92BE-47D2-80AF-798BD1986B22}"/>
              </a:ext>
            </a:extLst>
          </p:cNvPr>
          <p:cNvGrpSpPr/>
          <p:nvPr/>
        </p:nvGrpSpPr>
        <p:grpSpPr>
          <a:xfrm>
            <a:off x="7528590" y="2702310"/>
            <a:ext cx="893696" cy="863171"/>
            <a:chOff x="7079874" y="2581274"/>
            <a:chExt cx="1648365" cy="1695451"/>
          </a:xfrm>
        </p:grpSpPr>
        <p:pic>
          <p:nvPicPr>
            <p:cNvPr id="28" name="Picture 2" descr="Work | Protocol Labs">
              <a:extLst>
                <a:ext uri="{FF2B5EF4-FFF2-40B4-BE49-F238E27FC236}">
                  <a16:creationId xmlns:a16="http://schemas.microsoft.com/office/drawing/2014/main" id="{F4CF0104-BF6C-4B8E-936B-A1B0BC896B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2" t="25815" r="25313" b="25815"/>
            <a:stretch/>
          </p:blipFill>
          <p:spPr bwMode="auto">
            <a:xfrm>
              <a:off x="7079874" y="2581274"/>
              <a:ext cx="1581151" cy="169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1FE70C-F293-46B9-9DC2-0FFA4542D095}"/>
                </a:ext>
              </a:extLst>
            </p:cNvPr>
            <p:cNvSpPr txBox="1"/>
            <p:nvPr/>
          </p:nvSpPr>
          <p:spPr>
            <a:xfrm>
              <a:off x="7147088" y="3145935"/>
              <a:ext cx="1581151" cy="74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IPFS</a:t>
              </a:r>
              <a:endPara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3042B7C-C4D4-4DBB-8C08-0875D8F949B8}"/>
              </a:ext>
            </a:extLst>
          </p:cNvPr>
          <p:cNvSpPr txBox="1"/>
          <p:nvPr/>
        </p:nvSpPr>
        <p:spPr>
          <a:xfrm>
            <a:off x="7562014" y="2456483"/>
            <a:ext cx="732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ED4926-6ACC-4D23-8A46-5FF45D7A679D}"/>
              </a:ext>
            </a:extLst>
          </p:cNvPr>
          <p:cNvSpPr txBox="1"/>
          <p:nvPr/>
        </p:nvSpPr>
        <p:spPr>
          <a:xfrm>
            <a:off x="6498574" y="2456484"/>
            <a:ext cx="9141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수거 정보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3299A10-482B-49F6-8E6B-8EFC2A80CD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24" y="1824928"/>
            <a:ext cx="631556" cy="63155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CF386670-6311-44DD-BA92-11C7B10FFEAD}"/>
              </a:ext>
            </a:extLst>
          </p:cNvPr>
          <p:cNvGrpSpPr/>
          <p:nvPr/>
        </p:nvGrpSpPr>
        <p:grpSpPr>
          <a:xfrm>
            <a:off x="6499149" y="2702311"/>
            <a:ext cx="949998" cy="863171"/>
            <a:chOff x="8437459" y="3711067"/>
            <a:chExt cx="895653" cy="803940"/>
          </a:xfrm>
        </p:grpSpPr>
        <p:pic>
          <p:nvPicPr>
            <p:cNvPr id="23" name="Picture 10" descr="Ganache | Truffle Suite">
              <a:extLst>
                <a:ext uri="{FF2B5EF4-FFF2-40B4-BE49-F238E27FC236}">
                  <a16:creationId xmlns:a16="http://schemas.microsoft.com/office/drawing/2014/main" id="{CC770E85-CA54-4074-A771-1A449F76E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1" b="97479" l="3774" r="98585">
                          <a14:foregroundMark x1="49528" y1="13445" x2="56132" y2="6303"/>
                          <a14:foregroundMark x1="56132" y1="9664" x2="49057" y2="1681"/>
                          <a14:foregroundMark x1="48113" y1="5882" x2="45283" y2="3782"/>
                          <a14:foregroundMark x1="6604" y1="27311" x2="8019" y2="73529"/>
                          <a14:foregroundMark x1="8019" y1="73529" x2="54245" y2="94118"/>
                          <a14:foregroundMark x1="54245" y1="94118" x2="93868" y2="63866"/>
                          <a14:foregroundMark x1="93868" y1="63866" x2="94811" y2="40336"/>
                          <a14:foregroundMark x1="94811" y1="40336" x2="82075" y2="60504"/>
                          <a14:foregroundMark x1="82075" y1="60504" x2="50472" y2="87395"/>
                          <a14:foregroundMark x1="50472" y1="87395" x2="36321" y2="68487"/>
                          <a14:foregroundMark x1="36321" y1="68487" x2="14151" y2="60084"/>
                          <a14:foregroundMark x1="14151" y1="60084" x2="35377" y2="42857"/>
                          <a14:foregroundMark x1="35377" y1="42857" x2="58962" y2="47899"/>
                          <a14:foregroundMark x1="58962" y1="47899" x2="80189" y2="37395"/>
                          <a14:foregroundMark x1="69340" y1="40336" x2="59906" y2="47899"/>
                          <a14:foregroundMark x1="89151" y1="31092" x2="38208" y2="46218"/>
                          <a14:foregroundMark x1="38208" y1="46218" x2="11321" y2="36555"/>
                          <a14:foregroundMark x1="11321" y1="36555" x2="59906" y2="49580"/>
                          <a14:foregroundMark x1="59906" y1="49580" x2="53302" y2="46639"/>
                          <a14:foregroundMark x1="45283" y1="3782" x2="47170" y2="3361"/>
                          <a14:foregroundMark x1="87264" y1="30672" x2="43396" y2="50420"/>
                          <a14:foregroundMark x1="43396" y1="50420" x2="23585" y2="39076"/>
                          <a14:foregroundMark x1="23585" y1="39076" x2="46698" y2="47899"/>
                          <a14:foregroundMark x1="46698" y1="47899" x2="70755" y2="42857"/>
                          <a14:foregroundMark x1="70755" y1="42857" x2="57547" y2="46218"/>
                          <a14:foregroundMark x1="85377" y1="50840" x2="84906" y2="74790"/>
                          <a14:foregroundMark x1="84906" y1="74790" x2="62264" y2="86975"/>
                          <a14:foregroundMark x1="62264" y1="86975" x2="31132" y2="79412"/>
                          <a14:foregroundMark x1="31132" y1="79412" x2="29245" y2="68487"/>
                          <a14:foregroundMark x1="34906" y1="61345" x2="52830" y2="73950"/>
                          <a14:foregroundMark x1="58491" y1="71849" x2="73113" y2="63866"/>
                          <a14:foregroundMark x1="71226" y1="59244" x2="52358" y2="71008"/>
                          <a14:foregroundMark x1="41981" y1="64286" x2="25472" y2="57143"/>
                          <a14:foregroundMark x1="34906" y1="57983" x2="38208" y2="60504"/>
                          <a14:foregroundMark x1="22642" y1="37395" x2="26887" y2="39496"/>
                          <a14:foregroundMark x1="80660" y1="35294" x2="74528" y2="41597"/>
                          <a14:foregroundMark x1="3774" y1="26891" x2="7547" y2="71849"/>
                          <a14:foregroundMark x1="4245" y1="44958" x2="7075" y2="68487"/>
                          <a14:foregroundMark x1="7075" y1="68487" x2="22642" y2="84034"/>
                          <a14:foregroundMark x1="22642" y1="84034" x2="45283" y2="93697"/>
                          <a14:foregroundMark x1="65067" y1="90705" x2="70283" y2="89916"/>
                          <a14:foregroundMark x1="45283" y1="93697" x2="61185" y2="91292"/>
                          <a14:foregroundMark x1="70283" y1="89916" x2="90566" y2="78571"/>
                          <a14:foregroundMark x1="90566" y1="78571" x2="94340" y2="67647"/>
                          <a14:foregroundMark x1="43868" y1="90756" x2="57823" y2="97386"/>
                          <a14:foregroundMark x1="98585" y1="28151" x2="98585" y2="71849"/>
                          <a14:foregroundMark x1="98585" y1="71849" x2="98585" y2="72269"/>
                          <a14:foregroundMark x1="16038" y1="42437" x2="16509" y2="34034"/>
                          <a14:backgroundMark x1="58962" y1="98319" x2="58962" y2="98319"/>
                          <a14:backgroundMark x1="58019" y1="98319" x2="59906" y2="97899"/>
                          <a14:backgroundMark x1="58019" y1="98319" x2="60377" y2="98319"/>
                          <a14:backgroundMark x1="57075" y1="98739" x2="61792" y2="966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7227" y="3711067"/>
              <a:ext cx="716115" cy="803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7510E5-B2A7-4AE6-AD0F-CDC6DF8DF36D}"/>
                </a:ext>
              </a:extLst>
            </p:cNvPr>
            <p:cNvSpPr txBox="1"/>
            <p:nvPr/>
          </p:nvSpPr>
          <p:spPr>
            <a:xfrm>
              <a:off x="8437459" y="4041604"/>
              <a:ext cx="895653" cy="28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Ganache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99D3D7-AED2-429A-84BF-9A8FBE2FF146}"/>
              </a:ext>
            </a:extLst>
          </p:cNvPr>
          <p:cNvCxnSpPr/>
          <p:nvPr/>
        </p:nvCxnSpPr>
        <p:spPr>
          <a:xfrm flipV="1">
            <a:off x="7563796" y="3728835"/>
            <a:ext cx="0" cy="72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14D693D4-1711-44B9-B8F8-88A1FB4C6F3E}"/>
              </a:ext>
            </a:extLst>
          </p:cNvPr>
          <p:cNvSpPr/>
          <p:nvPr/>
        </p:nvSpPr>
        <p:spPr>
          <a:xfrm flipV="1">
            <a:off x="7473853" y="4416376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9869578-F7D6-4B53-B4B4-B9C8030D51C1}"/>
              </a:ext>
            </a:extLst>
          </p:cNvPr>
          <p:cNvSpPr/>
          <p:nvPr/>
        </p:nvSpPr>
        <p:spPr>
          <a:xfrm rot="16200000" flipV="1">
            <a:off x="5907540" y="2850041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2B8B09-5CCD-4D85-AF64-07FC03285671}"/>
              </a:ext>
            </a:extLst>
          </p:cNvPr>
          <p:cNvCxnSpPr>
            <a:cxnSpLocks/>
            <a:stCxn id="40" idx="3"/>
          </p:cNvCxnSpPr>
          <p:nvPr/>
        </p:nvCxnSpPr>
        <p:spPr>
          <a:xfrm flipH="1" flipV="1">
            <a:off x="4263823" y="2909999"/>
            <a:ext cx="1659216" cy="14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943EB6E4-52DC-4A4D-B8FE-C42EAA50CFEA}"/>
              </a:ext>
            </a:extLst>
          </p:cNvPr>
          <p:cNvSpPr/>
          <p:nvPr/>
        </p:nvSpPr>
        <p:spPr>
          <a:xfrm rot="16200000" flipV="1">
            <a:off x="2650341" y="2824545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9C3500F-8880-4AA4-BA0F-A241836118B1}"/>
              </a:ext>
            </a:extLst>
          </p:cNvPr>
          <p:cNvCxnSpPr>
            <a:cxnSpLocks/>
          </p:cNvCxnSpPr>
          <p:nvPr/>
        </p:nvCxnSpPr>
        <p:spPr>
          <a:xfrm flipH="1" flipV="1">
            <a:off x="2149434" y="2886100"/>
            <a:ext cx="535504" cy="93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E12724F2-076B-498A-BCC9-C972166E3F9D}"/>
              </a:ext>
            </a:extLst>
          </p:cNvPr>
          <p:cNvSpPr/>
          <p:nvPr/>
        </p:nvSpPr>
        <p:spPr>
          <a:xfrm rot="10800000" flipV="1">
            <a:off x="1387080" y="3666496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6F9E474-17A6-4723-9B39-2E5978534650}"/>
              </a:ext>
            </a:extLst>
          </p:cNvPr>
          <p:cNvCxnSpPr>
            <a:cxnSpLocks/>
          </p:cNvCxnSpPr>
          <p:nvPr/>
        </p:nvCxnSpPr>
        <p:spPr>
          <a:xfrm flipH="1">
            <a:off x="1477023" y="5285344"/>
            <a:ext cx="53992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4B4DF1F-3846-4E33-8F5A-368424A6C624}"/>
              </a:ext>
            </a:extLst>
          </p:cNvPr>
          <p:cNvCxnSpPr>
            <a:cxnSpLocks/>
          </p:cNvCxnSpPr>
          <p:nvPr/>
        </p:nvCxnSpPr>
        <p:spPr>
          <a:xfrm flipV="1">
            <a:off x="1477023" y="3803279"/>
            <a:ext cx="0" cy="1482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2ACE385-33AA-4638-AC1B-474A36C7976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36572" r="92952">
                        <a14:foregroundMark x1="40308" y1="27593" x2="43692" y2="30333"/>
                        <a14:foregroundMark x1="39769" y1="38552" x2="42615" y2="45010"/>
                        <a14:foregroundMark x1="44846" y1="10959" x2="44846" y2="15656"/>
                        <a14:foregroundMark x1="39000" y1="64579" x2="44846" y2="63405"/>
                        <a14:foregroundMark x1="40923" y1="70450" x2="45077" y2="74951"/>
                        <a14:foregroundMark x1="82385" y1="42270" x2="82923" y2="54599"/>
                        <a14:foregroundMark x1="89692" y1="61644" x2="89692" y2="63405"/>
                        <a14:foregroundMark x1="86769" y1="68493" x2="88077" y2="67710"/>
                        <a14:foregroundMark x1="88692" y1="66536" x2="89615" y2="63992"/>
                        <a14:foregroundMark x1="88846" y1="70059" x2="89923" y2="69276"/>
                        <a14:foregroundMark x1="89692" y1="69276" x2="90000" y2="67710"/>
                        <a14:foregroundMark x1="88538" y1="27006" x2="89462" y2="28376"/>
                        <a14:foregroundMark x1="89615" y1="29354" x2="89769" y2="31507"/>
                        <a14:foregroundMark x1="73692" y1="66536" x2="73923" y2="68102"/>
                        <a14:foregroundMark x1="74769" y1="68885" x2="74000" y2="68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8404"/>
          <a:stretch/>
        </p:blipFill>
        <p:spPr>
          <a:xfrm>
            <a:off x="2980029" y="4448915"/>
            <a:ext cx="1443043" cy="16005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E94206D-0E75-4CAC-A157-2AD02064BCC1}"/>
              </a:ext>
            </a:extLst>
          </p:cNvPr>
          <p:cNvSpPr txBox="1"/>
          <p:nvPr/>
        </p:nvSpPr>
        <p:spPr>
          <a:xfrm>
            <a:off x="4318059" y="2548421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박스 회수 기록 저장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BACD37-9BD0-4B44-AD37-0F15A11C6082}"/>
              </a:ext>
            </a:extLst>
          </p:cNvPr>
          <p:cNvSpPr txBox="1"/>
          <p:nvPr/>
        </p:nvSpPr>
        <p:spPr>
          <a:xfrm>
            <a:off x="2059322" y="2526764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수거요청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711B6-D12A-45DB-8F1B-6C6FFEB600D8}"/>
              </a:ext>
            </a:extLst>
          </p:cNvPr>
          <p:cNvSpPr txBox="1"/>
          <p:nvPr/>
        </p:nvSpPr>
        <p:spPr>
          <a:xfrm>
            <a:off x="3139853" y="5657292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토큰 지급</a:t>
            </a:r>
          </a:p>
        </p:txBody>
      </p:sp>
    </p:spTree>
    <p:extLst>
      <p:ext uri="{BB962C8B-B14F-4D97-AF65-F5344CB8AC3E}">
        <p14:creationId xmlns:p14="http://schemas.microsoft.com/office/powerpoint/2010/main" val="366043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방안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9760C5-DD00-468C-A2DB-5010D810D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84D358-CA69-454D-9DE1-F391F09C7C4F}"/>
              </a:ext>
            </a:extLst>
          </p:cNvPr>
          <p:cNvSpPr txBox="1"/>
          <p:nvPr/>
        </p:nvSpPr>
        <p:spPr>
          <a:xfrm>
            <a:off x="1043608" y="1412776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기부금  </a:t>
            </a:r>
            <a:r>
              <a:rPr lang="en-US" altLang="ko-KR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b="1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5D208-5292-4B5E-843E-508E8F9148DA}"/>
              </a:ext>
            </a:extLst>
          </p:cNvPr>
          <p:cNvSpPr txBox="1"/>
          <p:nvPr/>
        </p:nvSpPr>
        <p:spPr>
          <a:xfrm>
            <a:off x="2852448" y="5942175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소비자가 직접 기부하는 투명한 시스템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669B4A2-5E72-4F80-8A71-BA1B5C2E9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16832"/>
            <a:ext cx="4861981" cy="27586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ECE9DD5-AB90-41B1-937D-3D1C7767A699}"/>
              </a:ext>
            </a:extLst>
          </p:cNvPr>
          <p:cNvGrpSpPr/>
          <p:nvPr/>
        </p:nvGrpSpPr>
        <p:grpSpPr>
          <a:xfrm>
            <a:off x="4283968" y="4698664"/>
            <a:ext cx="1224136" cy="962584"/>
            <a:chOff x="3621238" y="1527476"/>
            <a:chExt cx="2551340" cy="2123768"/>
          </a:xfrm>
        </p:grpSpPr>
        <p:pic>
          <p:nvPicPr>
            <p:cNvPr id="23" name="그림 22" descr="friendship.png">
              <a:extLst>
                <a:ext uri="{FF2B5EF4-FFF2-40B4-BE49-F238E27FC236}">
                  <a16:creationId xmlns:a16="http://schemas.microsoft.com/office/drawing/2014/main" id="{50EEBE57-F42C-4290-AF67-9C7023442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3621238" y="1527476"/>
              <a:ext cx="1901524" cy="190152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7A3FCD6-4E0F-4C5C-8643-4E51047FA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85000" contrast="-8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76056" y="2554722"/>
              <a:ext cx="1096522" cy="1096522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DB7E59A-E947-4C9C-AE10-91E8EAEE8D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71" b="65130"/>
          <a:stretch/>
        </p:blipFill>
        <p:spPr>
          <a:xfrm>
            <a:off x="6456987" y="1915079"/>
            <a:ext cx="1503784" cy="2758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AE3988-3B97-49E7-A633-F06C71E4F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775" y="2779146"/>
            <a:ext cx="1884996" cy="18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4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9760C5-DD00-468C-A2DB-5010D810D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F06E64-3D75-4B04-BD97-87BA48A0569F}"/>
              </a:ext>
            </a:extLst>
          </p:cNvPr>
          <p:cNvSpPr txBox="1"/>
          <p:nvPr/>
        </p:nvSpPr>
        <p:spPr>
          <a:xfrm>
            <a:off x="7057106" y="2716278"/>
            <a:ext cx="11356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E22B32-6D34-49BF-ABD6-9D05D90151BF}"/>
              </a:ext>
            </a:extLst>
          </p:cNvPr>
          <p:cNvSpPr txBox="1"/>
          <p:nvPr/>
        </p:nvSpPr>
        <p:spPr>
          <a:xfrm>
            <a:off x="6562117" y="5517246"/>
            <a:ext cx="15316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내역이 저장된 </a:t>
            </a:r>
            <a:endParaRPr lang="en-US" altLang="ko-KR" sz="1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블록 생성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5168B87-B532-4F36-9B3B-FAD734173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0" b="96522" l="457" r="96347">
                        <a14:foregroundMark x1="33333" y1="11304" x2="37900" y2="9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75" y="2150666"/>
            <a:ext cx="321281" cy="33741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D9B741-BB0C-4ED3-A7C9-F60CDF835B02}"/>
              </a:ext>
            </a:extLst>
          </p:cNvPr>
          <p:cNvSpPr/>
          <p:nvPr/>
        </p:nvSpPr>
        <p:spPr>
          <a:xfrm>
            <a:off x="4242371" y="2075819"/>
            <a:ext cx="258628" cy="352142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67D41-7E17-40E8-B7F0-22419DC27D3A}"/>
              </a:ext>
            </a:extLst>
          </p:cNvPr>
          <p:cNvSpPr txBox="1"/>
          <p:nvPr/>
        </p:nvSpPr>
        <p:spPr>
          <a:xfrm>
            <a:off x="3305286" y="2843061"/>
            <a:ext cx="11356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토큰 사용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085843-E357-4940-AC1D-11BEB23A988E}"/>
              </a:ext>
            </a:extLst>
          </p:cNvPr>
          <p:cNvSpPr txBox="1"/>
          <p:nvPr/>
        </p:nvSpPr>
        <p:spPr>
          <a:xfrm>
            <a:off x="4996806" y="2885122"/>
            <a:ext cx="11356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트랜젝션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8FB3-F3B3-4888-853E-D9BCEBE4814D}"/>
              </a:ext>
            </a:extLst>
          </p:cNvPr>
          <p:cNvSpPr txBox="1"/>
          <p:nvPr/>
        </p:nvSpPr>
        <p:spPr>
          <a:xfrm>
            <a:off x="3749664" y="5717301"/>
            <a:ext cx="8354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 완료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0EE0B1-66D8-4749-B5F1-C91F77FBD58F}"/>
              </a:ext>
            </a:extLst>
          </p:cNvPr>
          <p:cNvGrpSpPr/>
          <p:nvPr/>
        </p:nvGrpSpPr>
        <p:grpSpPr>
          <a:xfrm>
            <a:off x="1175778" y="1729347"/>
            <a:ext cx="1198294" cy="1135837"/>
            <a:chOff x="2641397" y="2766217"/>
            <a:chExt cx="1262327" cy="1200284"/>
          </a:xfrm>
        </p:grpSpPr>
        <p:sp>
          <p:nvSpPr>
            <p:cNvPr id="28" name="오각형 27">
              <a:extLst>
                <a:ext uri="{FF2B5EF4-FFF2-40B4-BE49-F238E27FC236}">
                  <a16:creationId xmlns:a16="http://schemas.microsoft.com/office/drawing/2014/main" id="{B64EF577-17D2-4819-A6C4-F25DA8DBD556}"/>
                </a:ext>
              </a:extLst>
            </p:cNvPr>
            <p:cNvSpPr/>
            <p:nvPr/>
          </p:nvSpPr>
          <p:spPr>
            <a:xfrm>
              <a:off x="2641397" y="2766217"/>
              <a:ext cx="1262327" cy="1184706"/>
            </a:xfrm>
            <a:prstGeom prst="pentagon">
              <a:avLst/>
            </a:prstGeom>
            <a:solidFill>
              <a:srgbClr val="C5E0B4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F1DADAE-7075-4031-A2CD-28B25E7F0DF5}"/>
                </a:ext>
              </a:extLst>
            </p:cNvPr>
            <p:cNvGrpSpPr/>
            <p:nvPr/>
          </p:nvGrpSpPr>
          <p:grpSpPr>
            <a:xfrm>
              <a:off x="2820267" y="2883170"/>
              <a:ext cx="933200" cy="1083331"/>
              <a:chOff x="9280358" y="377962"/>
              <a:chExt cx="1130026" cy="142291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6150AA7-1C28-4688-AE1A-1D36FB4C5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0358" y="377962"/>
                <a:ext cx="1130026" cy="1121989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E9C9FA-FC0E-412B-B215-97D28DA9E002}"/>
                  </a:ext>
                </a:extLst>
              </p:cNvPr>
              <p:cNvSpPr txBox="1"/>
              <p:nvPr/>
            </p:nvSpPr>
            <p:spPr>
              <a:xfrm>
                <a:off x="9435109" y="1437047"/>
                <a:ext cx="785873" cy="363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Light" panose="00000300000000000000" pitchFamily="50" charset="-127"/>
                  </a:rPr>
                  <a:t>소비자</a:t>
                </a: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A7976037-825E-4241-9669-531B0A0442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36572" r="92952">
                        <a14:foregroundMark x1="40308" y1="27593" x2="43692" y2="30333"/>
                        <a14:foregroundMark x1="39769" y1="38552" x2="42615" y2="45010"/>
                        <a14:foregroundMark x1="44846" y1="10959" x2="44846" y2="15656"/>
                        <a14:foregroundMark x1="39000" y1="64579" x2="44846" y2="63405"/>
                        <a14:foregroundMark x1="40923" y1="70450" x2="45077" y2="74951"/>
                        <a14:foregroundMark x1="82385" y1="42270" x2="82923" y2="54599"/>
                        <a14:foregroundMark x1="89692" y1="61644" x2="89692" y2="63405"/>
                        <a14:foregroundMark x1="86769" y1="68493" x2="88077" y2="67710"/>
                        <a14:foregroundMark x1="88692" y1="66536" x2="89615" y2="63992"/>
                        <a14:foregroundMark x1="88846" y1="70059" x2="89923" y2="69276"/>
                        <a14:foregroundMark x1="89692" y1="69276" x2="90000" y2="67710"/>
                        <a14:foregroundMark x1="88538" y1="27006" x2="89462" y2="28376"/>
                        <a14:foregroundMark x1="89615" y1="29354" x2="89769" y2="31507"/>
                        <a14:foregroundMark x1="73692" y1="66536" x2="73923" y2="68102"/>
                        <a14:foregroundMark x1="74769" y1="68885" x2="74000" y2="68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8404" t="17602" r="6011" b="21123"/>
          <a:stretch/>
        </p:blipFill>
        <p:spPr>
          <a:xfrm>
            <a:off x="3014173" y="1833773"/>
            <a:ext cx="1274803" cy="106992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D45CE10-91CB-417D-9B01-A5AEA791EEA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28" y="4856177"/>
            <a:ext cx="530473" cy="53047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A46ADAA-0935-4D3A-AD2D-282801EF869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01" y="1996221"/>
            <a:ext cx="606837" cy="6068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4C364E5-83E2-4D28-AC26-AFFEF5A5117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76" y="4856177"/>
            <a:ext cx="547126" cy="54712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CD38F7A-63A4-4516-9E90-7C1B648D92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54" y="4856177"/>
            <a:ext cx="547126" cy="54712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09C6937-8C8C-4B41-8ED8-A620728A7C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0" y="4856177"/>
            <a:ext cx="547126" cy="54712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99EBE9F-5EC6-4410-A36A-81624F819D7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455" y="4856969"/>
            <a:ext cx="547126" cy="54712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C2BBA29-E7E3-436C-BE73-C868E737FA1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44" y="4502900"/>
            <a:ext cx="1150727" cy="11507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762A82-7E10-4805-B629-2246641254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9441" r="89510">
                        <a14:foregroundMark x1="22028" y1="36364" x2="28322" y2="13636"/>
                        <a14:foregroundMark x1="33916" y1="13068" x2="33916" y2="13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81" y="1983485"/>
            <a:ext cx="1291208" cy="794590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0BEE98-47B6-4779-ADCA-50126B65B76C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7258766" y="3136209"/>
            <a:ext cx="0" cy="138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2C2E3C61-1C20-4FCF-ACE0-8D96722E0340}"/>
              </a:ext>
            </a:extLst>
          </p:cNvPr>
          <p:cNvSpPr/>
          <p:nvPr/>
        </p:nvSpPr>
        <p:spPr>
          <a:xfrm flipV="1">
            <a:off x="7168823" y="4525745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815064-2879-4D68-A2E2-D0B4C3885669}"/>
              </a:ext>
            </a:extLst>
          </p:cNvPr>
          <p:cNvCxnSpPr>
            <a:cxnSpLocks/>
          </p:cNvCxnSpPr>
          <p:nvPr/>
        </p:nvCxnSpPr>
        <p:spPr>
          <a:xfrm flipV="1">
            <a:off x="6238952" y="2373735"/>
            <a:ext cx="373149" cy="4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E54E938E-8713-4F5D-BA46-660A058ED89C}"/>
              </a:ext>
            </a:extLst>
          </p:cNvPr>
          <p:cNvSpPr/>
          <p:nvPr/>
        </p:nvSpPr>
        <p:spPr>
          <a:xfrm rot="16200000" flipV="1">
            <a:off x="6529994" y="2309988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73BB6F-5521-40E3-8E67-BD0739F95D24}"/>
              </a:ext>
            </a:extLst>
          </p:cNvPr>
          <p:cNvCxnSpPr>
            <a:cxnSpLocks/>
          </p:cNvCxnSpPr>
          <p:nvPr/>
        </p:nvCxnSpPr>
        <p:spPr>
          <a:xfrm>
            <a:off x="4296047" y="2411744"/>
            <a:ext cx="431295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8D03B27A-7F15-46A1-8729-502B4326552D}"/>
              </a:ext>
            </a:extLst>
          </p:cNvPr>
          <p:cNvSpPr/>
          <p:nvPr/>
        </p:nvSpPr>
        <p:spPr>
          <a:xfrm rot="16200000" flipV="1">
            <a:off x="4645235" y="2347999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0424EE2-3DD1-47AA-9C74-1AB57EC0BE10}"/>
              </a:ext>
            </a:extLst>
          </p:cNvPr>
          <p:cNvCxnSpPr>
            <a:cxnSpLocks/>
          </p:cNvCxnSpPr>
          <p:nvPr/>
        </p:nvCxnSpPr>
        <p:spPr>
          <a:xfrm>
            <a:off x="2582954" y="2380780"/>
            <a:ext cx="40261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95FA5B5C-4330-4A54-B809-2F6D18E23354}"/>
              </a:ext>
            </a:extLst>
          </p:cNvPr>
          <p:cNvSpPr/>
          <p:nvPr/>
        </p:nvSpPr>
        <p:spPr>
          <a:xfrm rot="16200000" flipV="1">
            <a:off x="2903462" y="2317034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CEA842D-F382-46D9-9C1D-69E77527A2B9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5074447" y="5160797"/>
            <a:ext cx="7929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3F8045A4-8B82-461B-82FE-9F8E449F5F5B}"/>
              </a:ext>
            </a:extLst>
          </p:cNvPr>
          <p:cNvSpPr/>
          <p:nvPr/>
        </p:nvSpPr>
        <p:spPr>
          <a:xfrm rot="5581544" flipV="1">
            <a:off x="4910164" y="5082424"/>
            <a:ext cx="179886" cy="148888"/>
          </a:xfrm>
          <a:prstGeom prst="triangle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27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3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0872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BlocKurly</a:t>
            </a:r>
            <a:endParaRPr lang="ko-KR" altLang="en-US" sz="4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822710">
            <a:off x="499714" y="616911"/>
            <a:ext cx="1642743" cy="47351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151397"/>
              </a:avLst>
            </a:prstTxWarp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Market </a:t>
            </a:r>
            <a:r>
              <a:rPr lang="en-US" altLang="ko-KR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Kurly</a:t>
            </a: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Block Chain Service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C39E1-2E5C-49FB-B557-F8CB198455A3}"/>
              </a:ext>
            </a:extLst>
          </p:cNvPr>
          <p:cNvSpPr txBox="1"/>
          <p:nvPr/>
        </p:nvSpPr>
        <p:spPr>
          <a:xfrm>
            <a:off x="3792780" y="3105834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317726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AA09D97-6C2D-47A9-9142-B1D1884BF2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EB574-3C5F-4081-9D44-547B5E8846EA}"/>
              </a:ext>
            </a:extLst>
          </p:cNvPr>
          <p:cNvSpPr txBox="1"/>
          <p:nvPr/>
        </p:nvSpPr>
        <p:spPr>
          <a:xfrm>
            <a:off x="969544" y="1138271"/>
            <a:ext cx="157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7030A0"/>
                </a:solidFill>
              </a:rPr>
              <a:t>Front-end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E80A9-4ECD-4D9F-93B1-35F2FE8F1A6A}"/>
              </a:ext>
            </a:extLst>
          </p:cNvPr>
          <p:cNvSpPr txBox="1"/>
          <p:nvPr/>
        </p:nvSpPr>
        <p:spPr>
          <a:xfrm>
            <a:off x="1261733" y="2060848"/>
            <a:ext cx="64700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마켓컬리의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실제 사이트 화면 구현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기존항목에서 유통과정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기부하기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생산자 모드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유통업자 모드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 모드 화면 각각 다르게 구현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A39BC0-9F93-45B2-9B12-A2CEC1FEA2C0}"/>
              </a:ext>
            </a:extLst>
          </p:cNvPr>
          <p:cNvSpPr/>
          <p:nvPr/>
        </p:nvSpPr>
        <p:spPr>
          <a:xfrm>
            <a:off x="969544" y="1700808"/>
            <a:ext cx="7418880" cy="211436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B1BDF-FCE3-41EB-B610-CFB68E82C108}"/>
              </a:ext>
            </a:extLst>
          </p:cNvPr>
          <p:cNvSpPr txBox="1"/>
          <p:nvPr/>
        </p:nvSpPr>
        <p:spPr>
          <a:xfrm>
            <a:off x="949189" y="3977601"/>
            <a:ext cx="157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7030A0"/>
                </a:solidFill>
              </a:rPr>
              <a:t>Back-end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37A463-AD13-4F79-8B89-6242C8499991}"/>
              </a:ext>
            </a:extLst>
          </p:cNvPr>
          <p:cNvSpPr/>
          <p:nvPr/>
        </p:nvSpPr>
        <p:spPr>
          <a:xfrm>
            <a:off x="969544" y="4533026"/>
            <a:ext cx="7418880" cy="211436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11585-5BB1-4CCD-ABA4-722795C89C0F}"/>
              </a:ext>
            </a:extLst>
          </p:cNvPr>
          <p:cNvSpPr txBox="1"/>
          <p:nvPr/>
        </p:nvSpPr>
        <p:spPr>
          <a:xfrm>
            <a:off x="1259632" y="4941168"/>
            <a:ext cx="47653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유통과정을 저장할 블록체인 구현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토큰 지급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토큰 사용 시스템 구현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블록체인 연결</a:t>
            </a:r>
          </a:p>
        </p:txBody>
      </p:sp>
    </p:spTree>
    <p:extLst>
      <p:ext uri="{BB962C8B-B14F-4D97-AF65-F5344CB8AC3E}">
        <p14:creationId xmlns:p14="http://schemas.microsoft.com/office/powerpoint/2010/main" val="347669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EB574-3C5F-4081-9D44-547B5E8846EA}"/>
              </a:ext>
            </a:extLst>
          </p:cNvPr>
          <p:cNvSpPr txBox="1"/>
          <p:nvPr/>
        </p:nvSpPr>
        <p:spPr>
          <a:xfrm>
            <a:off x="969544" y="1138271"/>
            <a:ext cx="157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7030A0"/>
                </a:solidFill>
              </a:rPr>
              <a:t>Front-end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990AE5-5B70-4A41-8DE7-7509C5D0B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7" t="8001" r="13119" b="66404"/>
          <a:stretch/>
        </p:blipFill>
        <p:spPr>
          <a:xfrm>
            <a:off x="683568" y="1752700"/>
            <a:ext cx="5618680" cy="142056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3FD1F72-2DDB-43E3-BB81-41B4C896FF08}"/>
              </a:ext>
            </a:extLst>
          </p:cNvPr>
          <p:cNvSpPr/>
          <p:nvPr/>
        </p:nvSpPr>
        <p:spPr>
          <a:xfrm>
            <a:off x="4290932" y="1708498"/>
            <a:ext cx="432048" cy="35214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E3C939-D9D6-422E-8B0B-9192DE59FF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72" t="8000" r="12179" b="64964"/>
          <a:stretch/>
        </p:blipFill>
        <p:spPr>
          <a:xfrm>
            <a:off x="683568" y="3418942"/>
            <a:ext cx="5618680" cy="142056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76EBC8A-3DEB-4425-8C1A-EC384DBF86CB}"/>
              </a:ext>
            </a:extLst>
          </p:cNvPr>
          <p:cNvSpPr/>
          <p:nvPr/>
        </p:nvSpPr>
        <p:spPr>
          <a:xfrm>
            <a:off x="4204997" y="3366735"/>
            <a:ext cx="432048" cy="35214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281FF1-3C6C-4D95-A240-9D97EF778E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29" t="8539" r="12022" b="63842"/>
          <a:stretch/>
        </p:blipFill>
        <p:spPr>
          <a:xfrm>
            <a:off x="683568" y="5085184"/>
            <a:ext cx="5618680" cy="1451219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6B186B1B-4D04-4CE9-A62B-F6147E970601}"/>
              </a:ext>
            </a:extLst>
          </p:cNvPr>
          <p:cNvSpPr/>
          <p:nvPr/>
        </p:nvSpPr>
        <p:spPr>
          <a:xfrm>
            <a:off x="4223734" y="4987646"/>
            <a:ext cx="432048" cy="35214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380A7E-C3FF-4236-8631-5B4E1D08EA5E}"/>
              </a:ext>
            </a:extLst>
          </p:cNvPr>
          <p:cNvCxnSpPr>
            <a:stCxn id="11" idx="6"/>
          </p:cNvCxnSpPr>
          <p:nvPr/>
        </p:nvCxnSpPr>
        <p:spPr>
          <a:xfrm>
            <a:off x="4722980" y="1884569"/>
            <a:ext cx="2160240" cy="2039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EF3CFD9-19F2-4859-84CF-7B769091BAA1}"/>
              </a:ext>
            </a:extLst>
          </p:cNvPr>
          <p:cNvCxnSpPr>
            <a:stCxn id="15" idx="6"/>
          </p:cNvCxnSpPr>
          <p:nvPr/>
        </p:nvCxnSpPr>
        <p:spPr>
          <a:xfrm>
            <a:off x="4637045" y="3542806"/>
            <a:ext cx="2221085" cy="4063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50EB80-09EE-4E5F-B980-7288752611C3}"/>
              </a:ext>
            </a:extLst>
          </p:cNvPr>
          <p:cNvCxnSpPr>
            <a:stCxn id="18" idx="6"/>
          </p:cNvCxnSpPr>
          <p:nvPr/>
        </p:nvCxnSpPr>
        <p:spPr>
          <a:xfrm flipV="1">
            <a:off x="4655782" y="3972922"/>
            <a:ext cx="2236447" cy="11907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A78561-8591-40E3-A129-519156BEBBC2}"/>
              </a:ext>
            </a:extLst>
          </p:cNvPr>
          <p:cNvSpPr txBox="1"/>
          <p:nvPr/>
        </p:nvSpPr>
        <p:spPr>
          <a:xfrm>
            <a:off x="6944065" y="3765688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 다른 모드로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4E9CD58-0E75-4E18-B76E-417761783BCA}"/>
              </a:ext>
            </a:extLst>
          </p:cNvPr>
          <p:cNvSpPr/>
          <p:nvPr/>
        </p:nvSpPr>
        <p:spPr>
          <a:xfrm>
            <a:off x="2452699" y="2620885"/>
            <a:ext cx="576064" cy="16413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DB2A27F-F184-4237-81C8-885D714CBFF0}"/>
              </a:ext>
            </a:extLst>
          </p:cNvPr>
          <p:cNvSpPr/>
          <p:nvPr/>
        </p:nvSpPr>
        <p:spPr>
          <a:xfrm>
            <a:off x="3326777" y="2620885"/>
            <a:ext cx="576064" cy="16413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D4BE8E9-F199-4A4D-9B4D-9E0153E4454A}"/>
              </a:ext>
            </a:extLst>
          </p:cNvPr>
          <p:cNvSpPr/>
          <p:nvPr/>
        </p:nvSpPr>
        <p:spPr>
          <a:xfrm>
            <a:off x="2381643" y="4245028"/>
            <a:ext cx="576064" cy="16413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3B94671-86F8-44D0-9E11-6C56C0D8F707}"/>
              </a:ext>
            </a:extLst>
          </p:cNvPr>
          <p:cNvSpPr/>
          <p:nvPr/>
        </p:nvSpPr>
        <p:spPr>
          <a:xfrm>
            <a:off x="3262550" y="4245028"/>
            <a:ext cx="576064" cy="16413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95CB4D-7205-43EE-BE23-F2CA3695E0EF}"/>
              </a:ext>
            </a:extLst>
          </p:cNvPr>
          <p:cNvSpPr/>
          <p:nvPr/>
        </p:nvSpPr>
        <p:spPr>
          <a:xfrm>
            <a:off x="2452699" y="5889102"/>
            <a:ext cx="576064" cy="16413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6F3F3C0-858C-43D1-87B2-AEDFD219BF65}"/>
              </a:ext>
            </a:extLst>
          </p:cNvPr>
          <p:cNvSpPr/>
          <p:nvPr/>
        </p:nvSpPr>
        <p:spPr>
          <a:xfrm>
            <a:off x="3262550" y="5874249"/>
            <a:ext cx="576064" cy="164132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F8D85B6-34D5-4B59-BD4D-79FE1F8AB3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59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EFFB5D-6DB2-4ED7-BECA-11B59A30B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9" y="1823875"/>
            <a:ext cx="5303532" cy="4580558"/>
          </a:xfrm>
          <a:prstGeom prst="rect">
            <a:avLst/>
          </a:prstGeom>
        </p:spPr>
      </p:pic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9760C5-DD00-468C-A2DB-5010D810D0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CBD002-CD33-495A-B4C6-31869D0163FC}"/>
              </a:ext>
            </a:extLst>
          </p:cNvPr>
          <p:cNvSpPr txBox="1"/>
          <p:nvPr/>
        </p:nvSpPr>
        <p:spPr>
          <a:xfrm>
            <a:off x="969544" y="1138271"/>
            <a:ext cx="157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7030A0"/>
                </a:solidFill>
              </a:rPr>
              <a:t>Front-end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D95EA1-E473-4B4F-ABB5-19D06FF3D6E9}"/>
              </a:ext>
            </a:extLst>
          </p:cNvPr>
          <p:cNvSpPr/>
          <p:nvPr/>
        </p:nvSpPr>
        <p:spPr>
          <a:xfrm>
            <a:off x="2956001" y="5840916"/>
            <a:ext cx="525514" cy="50405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F78B88-B129-4870-8B79-3902929AC30C}"/>
              </a:ext>
            </a:extLst>
          </p:cNvPr>
          <p:cNvCxnSpPr>
            <a:cxnSpLocks/>
          </p:cNvCxnSpPr>
          <p:nvPr/>
        </p:nvCxnSpPr>
        <p:spPr>
          <a:xfrm flipV="1">
            <a:off x="3481515" y="4221088"/>
            <a:ext cx="2602653" cy="1827319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C56131-DE47-413F-9013-9ABD77964613}"/>
              </a:ext>
            </a:extLst>
          </p:cNvPr>
          <p:cNvSpPr txBox="1"/>
          <p:nvPr/>
        </p:nvSpPr>
        <p:spPr>
          <a:xfrm>
            <a:off x="6228184" y="3598194"/>
            <a:ext cx="272542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소비자모드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기존에 없던 유통 현황 추가</a:t>
            </a:r>
          </a:p>
        </p:txBody>
      </p:sp>
    </p:spTree>
    <p:extLst>
      <p:ext uri="{BB962C8B-B14F-4D97-AF65-F5344CB8AC3E}">
        <p14:creationId xmlns:p14="http://schemas.microsoft.com/office/powerpoint/2010/main" val="2312748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16FFB0-3DB1-4419-9D11-FDACABD39DF1}"/>
              </a:ext>
            </a:extLst>
          </p:cNvPr>
          <p:cNvSpPr/>
          <p:nvPr/>
        </p:nvSpPr>
        <p:spPr>
          <a:xfrm>
            <a:off x="-252536" y="29617"/>
            <a:ext cx="9649072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99CD04-A918-4441-8D30-189FD7D1B595}"/>
              </a:ext>
            </a:extLst>
          </p:cNvPr>
          <p:cNvSpPr/>
          <p:nvPr/>
        </p:nvSpPr>
        <p:spPr>
          <a:xfrm>
            <a:off x="2375756" y="1237402"/>
            <a:ext cx="4392488" cy="4383196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DD2AF-B895-4BF9-83B5-B08D5EA7EAC2}"/>
              </a:ext>
            </a:extLst>
          </p:cNvPr>
          <p:cNvSpPr txBox="1"/>
          <p:nvPr/>
        </p:nvSpPr>
        <p:spPr>
          <a:xfrm>
            <a:off x="2681098" y="2996952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밀키트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서비스의 블록체인화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DE8BF-5727-4D90-A2BA-6CDA591FC408}"/>
              </a:ext>
            </a:extLst>
          </p:cNvPr>
          <p:cNvSpPr txBox="1"/>
          <p:nvPr/>
        </p:nvSpPr>
        <p:spPr>
          <a:xfrm>
            <a:off x="3596413" y="3723665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물건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1289E1-2D83-4F86-BD22-682440BD99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36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EB574-3C5F-4081-9D44-547B5E8846EA}"/>
              </a:ext>
            </a:extLst>
          </p:cNvPr>
          <p:cNvSpPr txBox="1"/>
          <p:nvPr/>
        </p:nvSpPr>
        <p:spPr>
          <a:xfrm>
            <a:off x="969544" y="1138271"/>
            <a:ext cx="157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7030A0"/>
                </a:solidFill>
              </a:rPr>
              <a:t>Back-end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77AF8E-28E1-4B5A-974D-8AC97D4C6C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89E70E-50A3-4C4D-B501-CB381B93BA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0" t="12200" r="19288" b="7493"/>
          <a:stretch/>
        </p:blipFill>
        <p:spPr>
          <a:xfrm>
            <a:off x="1547664" y="1732863"/>
            <a:ext cx="6346828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EB574-3C5F-4081-9D44-547B5E8846EA}"/>
              </a:ext>
            </a:extLst>
          </p:cNvPr>
          <p:cNvSpPr txBox="1"/>
          <p:nvPr/>
        </p:nvSpPr>
        <p:spPr>
          <a:xfrm>
            <a:off x="969544" y="1138271"/>
            <a:ext cx="157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7030A0"/>
                </a:solidFill>
              </a:rPr>
              <a:t>Back-end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020A4-27A6-40FD-A62A-0A8834938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96" t="3547" r="22244" b="55161"/>
          <a:stretch/>
        </p:blipFill>
        <p:spPr>
          <a:xfrm>
            <a:off x="2222353" y="1807885"/>
            <a:ext cx="4956492" cy="20682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AECA08-AFF4-40C6-A9DF-3467308C0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47" t="4130" r="21964" b="49097"/>
          <a:stretch/>
        </p:blipFill>
        <p:spPr>
          <a:xfrm>
            <a:off x="2224548" y="4149080"/>
            <a:ext cx="4932198" cy="230940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49C88C2-532C-49F4-9F24-13E65BC1FF04}"/>
              </a:ext>
            </a:extLst>
          </p:cNvPr>
          <p:cNvSpPr/>
          <p:nvPr/>
        </p:nvSpPr>
        <p:spPr>
          <a:xfrm>
            <a:off x="2640175" y="5809183"/>
            <a:ext cx="2855537" cy="2168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375798CB-ECED-407F-8A10-EAA266A08675}"/>
              </a:ext>
            </a:extLst>
          </p:cNvPr>
          <p:cNvSpPr/>
          <p:nvPr/>
        </p:nvSpPr>
        <p:spPr>
          <a:xfrm rot="2520000">
            <a:off x="3152031" y="2927856"/>
            <a:ext cx="3180289" cy="3648662"/>
          </a:xfrm>
          <a:prstGeom prst="arc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A89CF646-1BE4-46EF-BBC5-ADBF7F18D254}"/>
              </a:ext>
            </a:extLst>
          </p:cNvPr>
          <p:cNvSpPr/>
          <p:nvPr/>
        </p:nvSpPr>
        <p:spPr>
          <a:xfrm rot="14506163">
            <a:off x="5829106" y="5764752"/>
            <a:ext cx="110905" cy="141179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77AF8E-28E1-4B5A-974D-8AC97D4C6C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6C6A6-E2D0-4A0E-BDA6-8942AB59C238}"/>
              </a:ext>
            </a:extLst>
          </p:cNvPr>
          <p:cNvSpPr txBox="1"/>
          <p:nvPr/>
        </p:nvSpPr>
        <p:spPr>
          <a:xfrm>
            <a:off x="6474202" y="3678915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블록에 정보 저장</a:t>
            </a:r>
          </a:p>
        </p:txBody>
      </p:sp>
    </p:spTree>
    <p:extLst>
      <p:ext uri="{BB962C8B-B14F-4D97-AF65-F5344CB8AC3E}">
        <p14:creationId xmlns:p14="http://schemas.microsoft.com/office/powerpoint/2010/main" val="3267549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CC750F3-FAB4-4FD6-9715-4233F1D91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44" y="2066928"/>
            <a:ext cx="2824714" cy="3502186"/>
          </a:xfrm>
          <a:prstGeom prst="rect">
            <a:avLst/>
          </a:prstGeom>
        </p:spPr>
      </p:pic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9760C5-DD00-468C-A2DB-5010D810D0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AEB574-3C5F-4081-9D44-547B5E8846EA}"/>
              </a:ext>
            </a:extLst>
          </p:cNvPr>
          <p:cNvSpPr txBox="1"/>
          <p:nvPr/>
        </p:nvSpPr>
        <p:spPr>
          <a:xfrm>
            <a:off x="969544" y="1138271"/>
            <a:ext cx="157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7030A0"/>
                </a:solidFill>
              </a:rPr>
              <a:t>Back-end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2E3CAF-CA6D-491A-B6FC-A01367B94667}"/>
              </a:ext>
            </a:extLst>
          </p:cNvPr>
          <p:cNvCxnSpPr/>
          <p:nvPr/>
        </p:nvCxnSpPr>
        <p:spPr>
          <a:xfrm>
            <a:off x="-2340768" y="141277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128AE96A-EA7B-47F5-9296-67FCC110CBFF}"/>
              </a:ext>
            </a:extLst>
          </p:cNvPr>
          <p:cNvSpPr/>
          <p:nvPr/>
        </p:nvSpPr>
        <p:spPr>
          <a:xfrm>
            <a:off x="6175610" y="4971058"/>
            <a:ext cx="872788" cy="352142"/>
          </a:xfrm>
          <a:prstGeom prst="flowChartAlternateProcess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008AFD10-A0B5-4C1B-BD90-278D30986C6F}"/>
              </a:ext>
            </a:extLst>
          </p:cNvPr>
          <p:cNvSpPr/>
          <p:nvPr/>
        </p:nvSpPr>
        <p:spPr>
          <a:xfrm>
            <a:off x="6804248" y="4565875"/>
            <a:ext cx="720080" cy="180020"/>
          </a:xfrm>
          <a:prstGeom prst="flowChartAlternateProcess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E64F6E-C460-48D4-A3D9-EBFE537A9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6" y="2069048"/>
            <a:ext cx="2824715" cy="345745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8A97B3-3211-4145-8185-45CD95262DB0}"/>
              </a:ext>
            </a:extLst>
          </p:cNvPr>
          <p:cNvCxnSpPr>
            <a:cxnSpLocks/>
          </p:cNvCxnSpPr>
          <p:nvPr/>
        </p:nvCxnSpPr>
        <p:spPr>
          <a:xfrm flipV="1">
            <a:off x="2115037" y="5117606"/>
            <a:ext cx="35548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9F71CA5-B6B5-4E9A-968C-BCDBC3595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50" y="2066928"/>
            <a:ext cx="1879151" cy="28022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498E01-7069-408D-AF5C-120F5FABD165}"/>
              </a:ext>
            </a:extLst>
          </p:cNvPr>
          <p:cNvSpPr txBox="1"/>
          <p:nvPr/>
        </p:nvSpPr>
        <p:spPr>
          <a:xfrm>
            <a:off x="4189151" y="52025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토큰 사용</a:t>
            </a:r>
          </a:p>
        </p:txBody>
      </p:sp>
    </p:spTree>
    <p:extLst>
      <p:ext uri="{BB962C8B-B14F-4D97-AF65-F5344CB8AC3E}">
        <p14:creationId xmlns:p14="http://schemas.microsoft.com/office/powerpoint/2010/main" val="278406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5B00FA-1D93-4B0C-9855-F09663A4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7"/>
          <a:stretch/>
        </p:blipFill>
        <p:spPr>
          <a:xfrm>
            <a:off x="611560" y="4029036"/>
            <a:ext cx="4536504" cy="2475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29D565-F5F1-4452-935E-A0446A608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48497"/>
            <a:ext cx="3744416" cy="25423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7A0429-9E99-4293-BC5C-49241ADCDE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31"/>
          <a:stretch/>
        </p:blipFill>
        <p:spPr>
          <a:xfrm>
            <a:off x="4576935" y="1248498"/>
            <a:ext cx="3990802" cy="25150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8F1E59-0A9C-44D6-9AA4-E99A2E329F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1"/>
          <a:stretch/>
        </p:blipFill>
        <p:spPr>
          <a:xfrm>
            <a:off x="5334982" y="4032818"/>
            <a:ext cx="3232755" cy="24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12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3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0872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BlocKurly</a:t>
            </a:r>
            <a:endParaRPr lang="ko-KR" altLang="en-US" sz="4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822710">
            <a:off x="499714" y="616911"/>
            <a:ext cx="1642743" cy="47351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151397"/>
              </a:avLst>
            </a:prstTxWarp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Market </a:t>
            </a:r>
            <a:r>
              <a:rPr lang="en-US" altLang="ko-KR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Kurly</a:t>
            </a: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Block Chain Service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A731B-0D8D-4BCA-A868-E57C4E7935EF}"/>
              </a:ext>
            </a:extLst>
          </p:cNvPr>
          <p:cNvSpPr txBox="1"/>
          <p:nvPr/>
        </p:nvSpPr>
        <p:spPr>
          <a:xfrm>
            <a:off x="3315085" y="3105834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357500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</a:p>
        </p:txBody>
      </p:sp>
      <p:pic>
        <p:nvPicPr>
          <p:cNvPr id="4" name="데통설_시연영상 opt">
            <a:hlinkClick r:id="" action="ppaction://media"/>
            <a:extLst>
              <a:ext uri="{FF2B5EF4-FFF2-40B4-BE49-F238E27FC236}">
                <a16:creationId xmlns:a16="http://schemas.microsoft.com/office/drawing/2014/main" id="{0581A52F-1E41-4160-9A87-F4E062CE2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771" y="1015132"/>
            <a:ext cx="9144000" cy="55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3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0872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BlocKurly</a:t>
            </a:r>
            <a:endParaRPr lang="ko-KR" altLang="en-US" sz="4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822710">
            <a:off x="499714" y="616911"/>
            <a:ext cx="1642743" cy="47351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151397"/>
              </a:avLst>
            </a:prstTxWarp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Market </a:t>
            </a:r>
            <a:r>
              <a:rPr lang="en-US" altLang="ko-KR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Kurly</a:t>
            </a: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Block Chain Service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FEC8D-AE53-473D-8B91-26C4BC7FC6B6}"/>
              </a:ext>
            </a:extLst>
          </p:cNvPr>
          <p:cNvSpPr txBox="1"/>
          <p:nvPr/>
        </p:nvSpPr>
        <p:spPr>
          <a:xfrm>
            <a:off x="3315085" y="3105834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73611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067944" y="1628800"/>
            <a:ext cx="3894966" cy="4608513"/>
            <a:chOff x="4355975" y="2492896"/>
            <a:chExt cx="2874855" cy="3472167"/>
          </a:xfrm>
        </p:grpSpPr>
        <p:sp>
          <p:nvSpPr>
            <p:cNvPr id="6" name="대각선 방향의 모서리가 둥근 사각형 5"/>
            <p:cNvSpPr/>
            <p:nvPr/>
          </p:nvSpPr>
          <p:spPr>
            <a:xfrm>
              <a:off x="4355976" y="2492896"/>
              <a:ext cx="2874854" cy="1463221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대각선 방향의 모서리가 둥근 사각형 8"/>
            <p:cNvSpPr/>
            <p:nvPr/>
          </p:nvSpPr>
          <p:spPr>
            <a:xfrm>
              <a:off x="4355975" y="4554495"/>
              <a:ext cx="2874855" cy="1410568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17102" y="2003441"/>
            <a:ext cx="2569934" cy="1326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식재료를 안심하고 주문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재활용에 의한 토큰 보상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투명한 기부 시스템</a:t>
            </a:r>
          </a:p>
        </p:txBody>
      </p:sp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F41AC349-D1A9-454E-A81C-A9455759BBD0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48E9EB-1BDD-4201-B323-44910E872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5682" y="1650221"/>
            <a:ext cx="2957088" cy="185279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DF1D3A8-02D0-487A-8E0A-C0C637AF3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642" y="4352348"/>
            <a:ext cx="3108288" cy="179157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E38738-F005-4172-998C-7E2D51666AD4}"/>
              </a:ext>
            </a:extLst>
          </p:cNvPr>
          <p:cNvSpPr txBox="1"/>
          <p:nvPr/>
        </p:nvSpPr>
        <p:spPr>
          <a:xfrm>
            <a:off x="4236059" y="4797300"/>
            <a:ext cx="3726851" cy="132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신뢰가능한 브랜드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친환경적인 브랜드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선한 영향력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70EDCF-0153-474B-A4C0-6DBFD63B3E7A}"/>
              </a:ext>
            </a:extLst>
          </p:cNvPr>
          <p:cNvSpPr txBox="1"/>
          <p:nvPr/>
        </p:nvSpPr>
        <p:spPr>
          <a:xfrm>
            <a:off x="4373542" y="168652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A4A902-5702-47C9-8FB6-F6933E02781A}"/>
              </a:ext>
            </a:extLst>
          </p:cNvPr>
          <p:cNvSpPr txBox="1"/>
          <p:nvPr/>
        </p:nvSpPr>
        <p:spPr>
          <a:xfrm>
            <a:off x="4373541" y="443246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마켓컬리</a:t>
            </a:r>
            <a:endParaRPr lang="ko-KR" altLang="en-US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4705F0-4996-48E8-B040-637FB526DE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1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3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42FFE7D-0606-4E4C-BF2C-FCAE620AD064}"/>
              </a:ext>
            </a:extLst>
          </p:cNvPr>
          <p:cNvGrpSpPr/>
          <p:nvPr/>
        </p:nvGrpSpPr>
        <p:grpSpPr>
          <a:xfrm>
            <a:off x="2483768" y="2060848"/>
            <a:ext cx="4176464" cy="2549897"/>
            <a:chOff x="2483768" y="2276872"/>
            <a:chExt cx="4176464" cy="2549897"/>
          </a:xfrm>
        </p:grpSpPr>
        <p:sp>
          <p:nvSpPr>
            <p:cNvPr id="4" name="TextBox 3"/>
            <p:cNvSpPr txBox="1"/>
            <p:nvPr/>
          </p:nvSpPr>
          <p:spPr>
            <a:xfrm>
              <a:off x="2483768" y="2276872"/>
              <a:ext cx="4176464" cy="170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ko-KR" sz="5400" b="1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Thank  you </a:t>
              </a:r>
            </a:p>
            <a:p>
              <a:pPr algn="ctr">
                <a:lnSpc>
                  <a:spcPct val="125000"/>
                </a:lnSpc>
              </a:pPr>
              <a:r>
                <a:rPr lang="en-US" altLang="ko-KR" sz="3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Q&amp;A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E90AD35-ABD6-4C39-B10A-983E42AC665C}"/>
                </a:ext>
              </a:extLst>
            </p:cNvPr>
            <p:cNvSpPr txBox="1"/>
            <p:nvPr/>
          </p:nvSpPr>
          <p:spPr>
            <a:xfrm>
              <a:off x="2807805" y="4365104"/>
              <a:ext cx="3528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- </a:t>
              </a:r>
              <a:r>
                <a:rPr lang="en-US" altLang="ko-KR" sz="2400" dirty="0" err="1">
                  <a:solidFill>
                    <a:schemeClr val="bg1"/>
                  </a:solidFill>
                  <a:latin typeface="Monotype Corsiva" panose="03010101010201010101" pitchFamily="66" charset="0"/>
                </a:rPr>
                <a:t>BlocKurly</a:t>
              </a:r>
              <a:r>
                <a:rPr lang="en-US" altLang="ko-KR" sz="2400" dirty="0">
                  <a:solidFill>
                    <a:schemeClr val="bg1"/>
                  </a:solidFill>
                  <a:latin typeface="Monotype Corsiva" panose="03010101010201010101" pitchFamily="66" charset="0"/>
                </a:rPr>
                <a:t> -</a:t>
              </a:r>
              <a:endParaRPr lang="ko-KR" altLang="en-US" sz="2400" dirty="0">
                <a:solidFill>
                  <a:schemeClr val="bg1"/>
                </a:solidFill>
                <a:latin typeface="Monotype Corsiva" panose="03010101010201010101" pitchFamily="66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8F0394-1248-45CC-A710-4C5D3C1739F9}"/>
              </a:ext>
            </a:extLst>
          </p:cNvPr>
          <p:cNvSpPr txBox="1"/>
          <p:nvPr/>
        </p:nvSpPr>
        <p:spPr>
          <a:xfrm>
            <a:off x="7992" y="5877272"/>
            <a:ext cx="9031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16010853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박창민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16010869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박수민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17010807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이선경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17010830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이도윤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18010713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권오윤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691680" y="583000"/>
            <a:ext cx="5832648" cy="504056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71600" y="1808851"/>
            <a:ext cx="1759052" cy="504056"/>
          </a:xfrm>
          <a:prstGeom prst="rect">
            <a:avLst/>
          </a:prstGeom>
          <a:solidFill>
            <a:srgbClr val="6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Introduction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1600" y="2311162"/>
            <a:ext cx="1759053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5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en-US" altLang="ko-KR" sz="14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400" dirty="0" err="1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밀키트란</a:t>
            </a:r>
            <a:r>
              <a:rPr lang="en-US" altLang="ko-KR" sz="14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5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en-US" altLang="ko-KR" sz="8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2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현행 서비스의</a:t>
            </a:r>
            <a:r>
              <a:rPr lang="en-US" altLang="ko-KR" sz="12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200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103551" y="2564261"/>
            <a:ext cx="144016" cy="432048"/>
          </a:xfrm>
          <a:prstGeom prst="chevron">
            <a:avLst/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갈매기형 수장 16"/>
          <p:cNvSpPr/>
          <p:nvPr/>
        </p:nvSpPr>
        <p:spPr>
          <a:xfrm>
            <a:off x="4499992" y="5229200"/>
            <a:ext cx="144016" cy="432048"/>
          </a:xfrm>
          <a:prstGeom prst="chevron">
            <a:avLst/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5752416" y="2564261"/>
            <a:ext cx="144016" cy="432048"/>
          </a:xfrm>
          <a:prstGeom prst="chevron">
            <a:avLst/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1806665" y="5197451"/>
            <a:ext cx="144016" cy="432048"/>
          </a:xfrm>
          <a:prstGeom prst="chevron">
            <a:avLst/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69501C-D6B4-4B11-A2AD-2664AD34B0DB}"/>
              </a:ext>
            </a:extLst>
          </p:cNvPr>
          <p:cNvSpPr/>
          <p:nvPr/>
        </p:nvSpPr>
        <p:spPr>
          <a:xfrm>
            <a:off x="3620466" y="1790834"/>
            <a:ext cx="1759052" cy="504056"/>
          </a:xfrm>
          <a:prstGeom prst="rect">
            <a:avLst/>
          </a:prstGeom>
          <a:solidFill>
            <a:srgbClr val="6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FE4D7B-1790-40BD-A3F5-50E34508C3FB}"/>
              </a:ext>
            </a:extLst>
          </p:cNvPr>
          <p:cNvSpPr/>
          <p:nvPr/>
        </p:nvSpPr>
        <p:spPr>
          <a:xfrm>
            <a:off x="3620465" y="2311162"/>
            <a:ext cx="1759053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en-US" altLang="ko-KR" sz="1400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en-US" altLang="ko-KR" sz="5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en-US" altLang="ko-KR" sz="8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4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방안 </a:t>
            </a:r>
            <a:endParaRPr lang="en-US" altLang="ko-KR" sz="1400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en-US" altLang="ko-KR" sz="5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en-US" altLang="ko-KR" sz="8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4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 </a:t>
            </a:r>
            <a:endParaRPr lang="en-US" altLang="ko-KR" sz="1400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endParaRPr lang="en-US" altLang="ko-KR" sz="1400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AF6E6D2-BD6C-4459-8CB9-809684F1E53B}"/>
              </a:ext>
            </a:extLst>
          </p:cNvPr>
          <p:cNvSpPr/>
          <p:nvPr/>
        </p:nvSpPr>
        <p:spPr>
          <a:xfrm>
            <a:off x="6269330" y="1808851"/>
            <a:ext cx="1759052" cy="504056"/>
          </a:xfrm>
          <a:prstGeom prst="rect">
            <a:avLst/>
          </a:prstGeom>
          <a:solidFill>
            <a:srgbClr val="6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F2CC8C6-0AE4-4BE6-B2F5-2BC5CC8B040B}"/>
              </a:ext>
            </a:extLst>
          </p:cNvPr>
          <p:cNvSpPr/>
          <p:nvPr/>
        </p:nvSpPr>
        <p:spPr>
          <a:xfrm>
            <a:off x="6269330" y="2294890"/>
            <a:ext cx="1759053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5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en-US" altLang="ko-KR" sz="8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</a:p>
          <a:p>
            <a:pPr algn="ctr">
              <a:lnSpc>
                <a:spcPct val="125000"/>
              </a:lnSpc>
            </a:pPr>
            <a:r>
              <a:rPr lang="en-US" altLang="ko-KR" sz="5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en-US" altLang="ko-KR" sz="8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2857474-BA6C-45FB-8906-47E2ABF3C13D}"/>
              </a:ext>
            </a:extLst>
          </p:cNvPr>
          <p:cNvSpPr/>
          <p:nvPr/>
        </p:nvSpPr>
        <p:spPr>
          <a:xfrm>
            <a:off x="2345812" y="4509120"/>
            <a:ext cx="1759052" cy="504056"/>
          </a:xfrm>
          <a:prstGeom prst="rect">
            <a:avLst/>
          </a:prstGeom>
          <a:solidFill>
            <a:srgbClr val="6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32165A-6993-4A89-B229-F3D95D7003F1}"/>
              </a:ext>
            </a:extLst>
          </p:cNvPr>
          <p:cNvSpPr/>
          <p:nvPr/>
        </p:nvSpPr>
        <p:spPr>
          <a:xfrm>
            <a:off x="5039138" y="4491861"/>
            <a:ext cx="1759052" cy="504056"/>
          </a:xfrm>
          <a:prstGeom prst="rect">
            <a:avLst/>
          </a:prstGeom>
          <a:solidFill>
            <a:srgbClr val="6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8745A3F-70E6-4558-A229-688AB079897B}"/>
              </a:ext>
            </a:extLst>
          </p:cNvPr>
          <p:cNvSpPr/>
          <p:nvPr/>
        </p:nvSpPr>
        <p:spPr>
          <a:xfrm>
            <a:off x="2345810" y="4977172"/>
            <a:ext cx="1759053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en-US" altLang="ko-KR" sz="8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4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  <a:endParaRPr lang="en-US" altLang="ko-KR" sz="1400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CB24C75-4F3F-46D8-8D32-C131E207BB49}"/>
              </a:ext>
            </a:extLst>
          </p:cNvPr>
          <p:cNvSpPr/>
          <p:nvPr/>
        </p:nvSpPr>
        <p:spPr>
          <a:xfrm>
            <a:off x="5039137" y="4977172"/>
            <a:ext cx="1759053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5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en-US" altLang="ko-KR" sz="8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400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</a:t>
            </a:r>
            <a:endParaRPr lang="en-US" altLang="ko-KR" sz="1400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  </a:t>
            </a:r>
            <a:r>
              <a:rPr lang="ko-KR" altLang="en-US" sz="1400" dirty="0" err="1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마켓컬리</a:t>
            </a:r>
            <a:endParaRPr lang="en-US" altLang="ko-KR" sz="1400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994B79-B4A4-4A14-9146-D1CDFC7373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3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0872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BlocKurly</a:t>
            </a:r>
            <a:endParaRPr lang="ko-KR" altLang="en-US" sz="4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822710">
            <a:off x="499714" y="616911"/>
            <a:ext cx="1642743" cy="47351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151397"/>
              </a:avLst>
            </a:prstTxWarp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Market </a:t>
            </a:r>
            <a:r>
              <a:rPr lang="en-US" altLang="ko-KR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Kurly</a:t>
            </a: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Block Chain Service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E55C0-4D23-4412-B9C2-A1DB856CDA12}"/>
              </a:ext>
            </a:extLst>
          </p:cNvPr>
          <p:cNvSpPr txBox="1"/>
          <p:nvPr/>
        </p:nvSpPr>
        <p:spPr>
          <a:xfrm>
            <a:off x="2875766" y="3105834"/>
            <a:ext cx="339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Introduction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3608" y="1556792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5C2C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밀키트란</a:t>
            </a:r>
            <a:r>
              <a:rPr lang="en-US" altLang="ko-KR" sz="2400" dirty="0">
                <a:solidFill>
                  <a:srgbClr val="5C2C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dirty="0">
              <a:solidFill>
                <a:srgbClr val="5C2C8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AAEA4A-AA32-48D5-B549-E451A11A01B7}"/>
              </a:ext>
            </a:extLst>
          </p:cNvPr>
          <p:cNvGrpSpPr/>
          <p:nvPr/>
        </p:nvGrpSpPr>
        <p:grpSpPr>
          <a:xfrm>
            <a:off x="1115776" y="2293792"/>
            <a:ext cx="6912448" cy="3223440"/>
            <a:chOff x="1115776" y="2492896"/>
            <a:chExt cx="6912448" cy="322344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41C1700-99C4-4100-9BB6-0D797A1B915F}"/>
                </a:ext>
              </a:extLst>
            </p:cNvPr>
            <p:cNvGrpSpPr/>
            <p:nvPr/>
          </p:nvGrpSpPr>
          <p:grpSpPr>
            <a:xfrm>
              <a:off x="1115776" y="2492896"/>
              <a:ext cx="6912448" cy="3223440"/>
              <a:chOff x="1115616" y="2492896"/>
              <a:chExt cx="6912448" cy="3223440"/>
            </a:xfrm>
          </p:grpSpPr>
          <p:sp>
            <p:nvSpPr>
              <p:cNvPr id="6" name="대각선 방향의 모서리가 둥근 사각형 5"/>
              <p:cNvSpPr/>
              <p:nvPr/>
            </p:nvSpPr>
            <p:spPr>
              <a:xfrm>
                <a:off x="4715696" y="2492896"/>
                <a:ext cx="3312368" cy="3223440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EC6311B-F2BB-45D3-8D13-65877AAD42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472" r="6154"/>
              <a:stretch/>
            </p:blipFill>
            <p:spPr>
              <a:xfrm>
                <a:off x="1115616" y="2492896"/>
                <a:ext cx="3888432" cy="322344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5D68BD-2114-4B2E-A1A8-5B33218E531C}"/>
                </a:ext>
              </a:extLst>
            </p:cNvPr>
            <p:cNvSpPr txBox="1"/>
            <p:nvPr/>
          </p:nvSpPr>
          <p:spPr>
            <a:xfrm>
              <a:off x="5363496" y="3039677"/>
              <a:ext cx="2305439" cy="2129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ko-KR" sz="1800" b="1" dirty="0">
                  <a:solidFill>
                    <a:srgbClr val="7030A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한 끼 식사</a:t>
              </a:r>
              <a:r>
                <a:rPr lang="ko-KR" altLang="ko-KR" sz="1800" dirty="0">
                  <a:solidFill>
                    <a:srgbClr val="7030A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를 </a:t>
              </a:r>
              <a:endParaRPr lang="en-US" altLang="ko-KR" sz="1800" dirty="0">
                <a:solidFill>
                  <a:srgbClr val="7030A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ko-KR" sz="1800" dirty="0">
                  <a:solidFill>
                    <a:srgbClr val="7030A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만들 수 있는 재료들을 </a:t>
              </a:r>
              <a:endParaRPr lang="en-US" altLang="ko-KR" sz="1800" dirty="0">
                <a:solidFill>
                  <a:srgbClr val="7030A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ko-KR" sz="1800" dirty="0">
                  <a:solidFill>
                    <a:srgbClr val="7030A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손질된 상태로 </a:t>
              </a:r>
              <a:endParaRPr lang="en-US" altLang="ko-KR" sz="1800" dirty="0">
                <a:solidFill>
                  <a:srgbClr val="7030A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ko-KR" sz="1800" dirty="0">
                  <a:solidFill>
                    <a:srgbClr val="7030A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레시피와 함께 </a:t>
              </a:r>
              <a:endParaRPr lang="en-US" altLang="ko-KR" sz="1800" dirty="0">
                <a:solidFill>
                  <a:srgbClr val="7030A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ko-KR" sz="1800" dirty="0">
                  <a:solidFill>
                    <a:srgbClr val="7030A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배송하는 서비스</a:t>
              </a:r>
              <a:endPara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A72942E-8012-4DD1-9729-6FAEC10196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09B06A-5E07-48FD-B656-170401481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939A0C-CAFA-4161-B4B2-065E965EF08C}"/>
              </a:ext>
            </a:extLst>
          </p:cNvPr>
          <p:cNvSpPr txBox="1"/>
          <p:nvPr/>
        </p:nvSpPr>
        <p:spPr>
          <a:xfrm>
            <a:off x="969544" y="1138271"/>
            <a:ext cx="157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</a:rPr>
              <a:t>문제점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5A4B18-22F4-4511-8E79-F944EF6D1E03}"/>
              </a:ext>
            </a:extLst>
          </p:cNvPr>
          <p:cNvSpPr txBox="1"/>
          <p:nvPr/>
        </p:nvSpPr>
        <p:spPr>
          <a:xfrm>
            <a:off x="923316" y="1646519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1. </a:t>
            </a:r>
            <a:r>
              <a:rPr lang="ko-KR" altLang="en-US" sz="1600" b="1" dirty="0">
                <a:solidFill>
                  <a:srgbClr val="7030A0"/>
                </a:solidFill>
              </a:rPr>
              <a:t>유통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47C07-19EC-4821-AA3A-C2BB0172B525}"/>
              </a:ext>
            </a:extLst>
          </p:cNvPr>
          <p:cNvSpPr txBox="1"/>
          <p:nvPr/>
        </p:nvSpPr>
        <p:spPr>
          <a:xfrm>
            <a:off x="3136634" y="5958465"/>
            <a:ext cx="333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신뢰가능한 유통 시스템 필요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7816F7-3CE7-4E35-9644-4049352E5DD3}"/>
              </a:ext>
            </a:extLst>
          </p:cNvPr>
          <p:cNvGrpSpPr/>
          <p:nvPr/>
        </p:nvGrpSpPr>
        <p:grpSpPr>
          <a:xfrm>
            <a:off x="1003085" y="2148825"/>
            <a:ext cx="7137829" cy="3312368"/>
            <a:chOff x="530515" y="1700808"/>
            <a:chExt cx="7785900" cy="36724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512FF36-1737-4005-A235-0D693473B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7585" y="1700808"/>
              <a:ext cx="4280578" cy="367240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C40DDA-922E-430C-B977-7A3B9C0A9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0515" y="2132856"/>
              <a:ext cx="4041485" cy="9092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8C4DF27-FFE6-4FB3-BDB1-2A32C139B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4108" y="1700808"/>
              <a:ext cx="3642307" cy="3672408"/>
            </a:xfrm>
            <a:prstGeom prst="rect">
              <a:avLst/>
            </a:prstGeom>
          </p:spPr>
        </p:pic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897E9F4-06FE-43F9-AEA5-255E539F1F23}"/>
              </a:ext>
            </a:extLst>
          </p:cNvPr>
          <p:cNvSpPr/>
          <p:nvPr/>
        </p:nvSpPr>
        <p:spPr>
          <a:xfrm>
            <a:off x="2992618" y="6097412"/>
            <a:ext cx="288032" cy="45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31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9760C5-DD00-468C-A2DB-5010D810D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AEB574-3C5F-4081-9D44-547B5E8846EA}"/>
              </a:ext>
            </a:extLst>
          </p:cNvPr>
          <p:cNvSpPr txBox="1"/>
          <p:nvPr/>
        </p:nvSpPr>
        <p:spPr>
          <a:xfrm>
            <a:off x="969544" y="1138271"/>
            <a:ext cx="157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</a:rPr>
              <a:t>문제점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707DD-66D9-46F1-A4E0-3B7F2BD0EAB6}"/>
              </a:ext>
            </a:extLst>
          </p:cNvPr>
          <p:cNvSpPr txBox="1"/>
          <p:nvPr/>
        </p:nvSpPr>
        <p:spPr>
          <a:xfrm>
            <a:off x="969544" y="167369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2. </a:t>
            </a:r>
            <a:r>
              <a:rPr lang="ko-KR" altLang="en-US" sz="1600" b="1" dirty="0">
                <a:solidFill>
                  <a:srgbClr val="7030A0"/>
                </a:solidFill>
              </a:rPr>
              <a:t>박스 회수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8787F-B6A1-432C-A0EE-69B152C053F3}"/>
              </a:ext>
            </a:extLst>
          </p:cNvPr>
          <p:cNvSpPr txBox="1"/>
          <p:nvPr/>
        </p:nvSpPr>
        <p:spPr>
          <a:xfrm>
            <a:off x="2810453" y="6052083"/>
            <a:ext cx="435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박스 회수가 정상적으로 이루어지지 않음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6ADA78-4188-4948-96D7-68030AC8EC48}"/>
              </a:ext>
            </a:extLst>
          </p:cNvPr>
          <p:cNvGrpSpPr/>
          <p:nvPr/>
        </p:nvGrpSpPr>
        <p:grpSpPr>
          <a:xfrm>
            <a:off x="1396748" y="2147569"/>
            <a:ext cx="6552728" cy="3463792"/>
            <a:chOff x="716625" y="1827210"/>
            <a:chExt cx="7920880" cy="389928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6812824-31C1-4FD2-AE25-7AEF44510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31841" y="2705437"/>
              <a:ext cx="4200073" cy="301089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224B5A5-D104-494A-B360-88E4659CE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9957" y="2436522"/>
              <a:ext cx="3670957" cy="32899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5DA5F4-A4D5-4D09-BEA6-37944888D519}"/>
                </a:ext>
              </a:extLst>
            </p:cNvPr>
            <p:cNvSpPr txBox="1"/>
            <p:nvPr/>
          </p:nvSpPr>
          <p:spPr>
            <a:xfrm>
              <a:off x="784367" y="5338149"/>
              <a:ext cx="5827225" cy="37818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소비자가 박스를 훼손한 채 내놓아 회수되지 않은 상황 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C414241-DFA4-43EA-8CDC-18FC6F664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6625" y="1827210"/>
              <a:ext cx="7920880" cy="8782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4F19CB-55FB-4BB2-BED5-C6DC58E3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298" y="2428936"/>
              <a:ext cx="4464498" cy="878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48091C6-9298-402A-B0F9-B0FC7585719C}"/>
              </a:ext>
            </a:extLst>
          </p:cNvPr>
          <p:cNvSpPr/>
          <p:nvPr/>
        </p:nvSpPr>
        <p:spPr>
          <a:xfrm>
            <a:off x="2666437" y="6213889"/>
            <a:ext cx="288032" cy="45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3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BC497D6-F7A3-49F8-8DA1-4F0E61C44E95}"/>
              </a:ext>
            </a:extLst>
          </p:cNvPr>
          <p:cNvSpPr/>
          <p:nvPr/>
        </p:nvSpPr>
        <p:spPr>
          <a:xfrm>
            <a:off x="1403648" y="516625"/>
            <a:ext cx="6336704" cy="352142"/>
          </a:xfrm>
          <a:prstGeom prst="roundRect">
            <a:avLst>
              <a:gd name="adj" fmla="val 50000"/>
            </a:avLst>
          </a:prstGeom>
          <a:solidFill>
            <a:srgbClr val="5C2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9760C5-DD00-468C-A2DB-5010D810D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424" y="6165304"/>
            <a:ext cx="504056" cy="466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AEB574-3C5F-4081-9D44-547B5E8846EA}"/>
              </a:ext>
            </a:extLst>
          </p:cNvPr>
          <p:cNvSpPr txBox="1"/>
          <p:nvPr/>
        </p:nvSpPr>
        <p:spPr>
          <a:xfrm>
            <a:off x="969544" y="1138271"/>
            <a:ext cx="157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</a:rPr>
              <a:t>문제점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4D358-CA69-454D-9DE1-F391F09C7C4F}"/>
              </a:ext>
            </a:extLst>
          </p:cNvPr>
          <p:cNvSpPr txBox="1"/>
          <p:nvPr/>
        </p:nvSpPr>
        <p:spPr>
          <a:xfrm>
            <a:off x="992680" y="1680787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</a:rPr>
              <a:t>3. </a:t>
            </a:r>
            <a:r>
              <a:rPr lang="ko-KR" altLang="en-US" sz="1600" b="1" dirty="0">
                <a:solidFill>
                  <a:srgbClr val="7030A0"/>
                </a:solidFill>
              </a:rPr>
              <a:t>기부금  </a:t>
            </a:r>
            <a:r>
              <a:rPr lang="en-US" altLang="ko-KR" sz="1600" b="1" dirty="0">
                <a:solidFill>
                  <a:srgbClr val="7030A0"/>
                </a:solidFill>
              </a:rPr>
              <a:t> 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09123D-7145-44C6-A405-2B6D3845C4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3218" y="2155563"/>
            <a:ext cx="6120680" cy="3561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CC84A-3A3B-496D-BE58-843F9A9E2629}"/>
              </a:ext>
            </a:extLst>
          </p:cNvPr>
          <p:cNvSpPr txBox="1"/>
          <p:nvPr/>
        </p:nvSpPr>
        <p:spPr>
          <a:xfrm>
            <a:off x="3707904" y="6093296"/>
            <a:ext cx="24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투명한 기부 시스템 필요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5B0716C-B630-44C9-A2AE-DA65E3EE058D}"/>
              </a:ext>
            </a:extLst>
          </p:cNvPr>
          <p:cNvSpPr/>
          <p:nvPr/>
        </p:nvSpPr>
        <p:spPr>
          <a:xfrm>
            <a:off x="3275856" y="6277962"/>
            <a:ext cx="288032" cy="45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4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3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0872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BlocKurly</a:t>
            </a:r>
            <a:endParaRPr lang="ko-KR" altLang="en-US" sz="40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822710">
            <a:off x="499714" y="616911"/>
            <a:ext cx="1642743" cy="473515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151397"/>
              </a:avLst>
            </a:prstTxWarp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Market </a:t>
            </a:r>
            <a:r>
              <a:rPr lang="en-US" altLang="ko-KR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Kurly</a:t>
            </a: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Block Chain Service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ECB0A-4493-45B6-A5E4-86AC03B6C8A4}"/>
              </a:ext>
            </a:extLst>
          </p:cNvPr>
          <p:cNvSpPr txBox="1"/>
          <p:nvPr/>
        </p:nvSpPr>
        <p:spPr>
          <a:xfrm>
            <a:off x="3315085" y="3105834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202553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432</Words>
  <Application>Microsoft Office PowerPoint</Application>
  <PresentationFormat>화면 슬라이드 쇼(4:3)</PresentationFormat>
  <Paragraphs>178</Paragraphs>
  <Slides>28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나눔스퀘어</vt:lpstr>
      <vt:lpstr>Arial</vt:lpstr>
      <vt:lpstr>Monotype Corsiva</vt:lpstr>
      <vt:lpstr>KoPub돋움체 Bold</vt:lpstr>
      <vt:lpstr>나눔스퀘어 Bold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오윤 권</cp:lastModifiedBy>
  <cp:revision>192</cp:revision>
  <dcterms:created xsi:type="dcterms:W3CDTF">2019-04-06T15:14:33Z</dcterms:created>
  <dcterms:modified xsi:type="dcterms:W3CDTF">2020-12-11T04:56:42Z</dcterms:modified>
</cp:coreProperties>
</file>